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4.xml" ContentType="application/vnd.openxmlformats-officedocument.them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5.xml" ContentType="application/vnd.openxmlformats-officedocument.them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tags/tag166.xml" ContentType="application/vnd.openxmlformats-officedocument.presentationml.tags+xml"/>
  <Override PartName="/ppt/notesSlides/notesSlide1.xml" ContentType="application/vnd.openxmlformats-officedocument.presentationml.notesSlide+xml"/>
  <Override PartName="/ppt/tags/tag167.xml" ContentType="application/vnd.openxmlformats-officedocument.presentationml.tags+xml"/>
  <Override PartName="/ppt/notesSlides/notesSlide2.xml" ContentType="application/vnd.openxmlformats-officedocument.presentationml.notesSlide+xml"/>
  <Override PartName="/ppt/tags/tag168.xml" ContentType="application/vnd.openxmlformats-officedocument.presentationml.tags+xml"/>
  <Override PartName="/ppt/notesSlides/notesSlide3.xml" ContentType="application/vnd.openxmlformats-officedocument.presentationml.notesSlide+xml"/>
  <Override PartName="/ppt/tags/tag169.xml" ContentType="application/vnd.openxmlformats-officedocument.presentationml.tags+xml"/>
  <Override PartName="/ppt/notesSlides/notesSlide4.xml" ContentType="application/vnd.openxmlformats-officedocument.presentationml.notesSlide+xml"/>
  <Override PartName="/ppt/tags/tag170.xml" ContentType="application/vnd.openxmlformats-officedocument.presentationml.tags+xml"/>
  <Override PartName="/ppt/notesSlides/notesSlide5.xml" ContentType="application/vnd.openxmlformats-officedocument.presentationml.notesSlide+xml"/>
  <Override PartName="/ppt/tags/tag171.xml" ContentType="application/vnd.openxmlformats-officedocument.presentationml.tags+xml"/>
  <Override PartName="/ppt/notesSlides/notesSlide6.xml" ContentType="application/vnd.openxmlformats-officedocument.presentationml.notesSlide+xml"/>
  <Override PartName="/ppt/tags/tag172.xml" ContentType="application/vnd.openxmlformats-officedocument.presentationml.tags+xml"/>
  <Override PartName="/ppt/notesSlides/notesSlide7.xml" ContentType="application/vnd.openxmlformats-officedocument.presentationml.notesSlide+xml"/>
  <Override PartName="/ppt/tags/tag173.xml" ContentType="application/vnd.openxmlformats-officedocument.presentationml.tags+xml"/>
  <Override PartName="/ppt/notesSlides/notesSlide8.xml" ContentType="application/vnd.openxmlformats-officedocument.presentationml.notesSlide+xml"/>
  <Override PartName="/ppt/tags/tag174.xml" ContentType="application/vnd.openxmlformats-officedocument.presentationml.tags+xml"/>
  <Override PartName="/ppt/notesSlides/notesSlide9.xml" ContentType="application/vnd.openxmlformats-officedocument.presentationml.notesSlide+xml"/>
  <Override PartName="/ppt/tags/tag175.xml" ContentType="application/vnd.openxmlformats-officedocument.presentationml.tags+xml"/>
  <Override PartName="/ppt/notesSlides/notesSlide10.xml" ContentType="application/vnd.openxmlformats-officedocument.presentationml.notesSlide+xml"/>
  <Override PartName="/ppt/tags/tag17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77.xml" ContentType="application/vnd.openxmlformats-officedocument.presentationml.tags+xml"/>
  <Override PartName="/ppt/notesSlides/notesSlide13.xml" ContentType="application/vnd.openxmlformats-officedocument.presentationml.notesSlide+xml"/>
  <Override PartName="/ppt/tags/tag178.xml" ContentType="application/vnd.openxmlformats-officedocument.presentationml.tags+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79.xml" ContentType="application/vnd.openxmlformats-officedocument.presentationml.tags+xml"/>
  <Override PartName="/ppt/notesSlides/notesSlide15.xml" ContentType="application/vnd.openxmlformats-officedocument.presentationml.notesSlide+xml"/>
  <Override PartName="/ppt/tags/tag180.xml" ContentType="application/vnd.openxmlformats-officedocument.presentationml.tags+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81.xml" ContentType="application/vnd.openxmlformats-officedocument.presentationml.tags+xml"/>
  <Override PartName="/ppt/notesSlides/notesSlide17.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18.xml" ContentType="application/vnd.openxmlformats-officedocument.presentationml.notesSlide+xml"/>
  <Override PartName="/ppt/comments/modernComment_3C6_7AD93CC0.xml" ContentType="application/vnd.ms-powerpoint.comments+xml"/>
  <Override PartName="/ppt/tags/tag182.xml" ContentType="application/vnd.openxmlformats-officedocument.presentationml.tags+xml"/>
  <Override PartName="/ppt/notesSlides/notesSlide19.xml" ContentType="application/vnd.openxmlformats-officedocument.presentationml.notesSlide+xml"/>
  <Override PartName="/ppt/tags/tag183.xml" ContentType="application/vnd.openxmlformats-officedocument.presentationml.tags+xml"/>
  <Override PartName="/ppt/notesSlides/notesSlide20.xml" ContentType="application/vnd.openxmlformats-officedocument.presentationml.notesSlide+xml"/>
  <Override PartName="/ppt/tags/tag184.xml" ContentType="application/vnd.openxmlformats-officedocument.presentationml.tags+xml"/>
  <Override PartName="/ppt/notesSlides/notesSlide21.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tags/tag185.xml" ContentType="application/vnd.openxmlformats-officedocument.presentationml.tags+xml"/>
  <Override PartName="/ppt/notesSlides/notesSlide22.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ags/tag186.xml" ContentType="application/vnd.openxmlformats-officedocument.presentationml.tags+xml"/>
  <Override PartName="/ppt/notesSlides/notesSlide23.xml" ContentType="application/vnd.openxmlformats-officedocument.presentationml.notesSlide+xml"/>
  <Override PartName="/ppt/charts/chart9.xml" ContentType="application/vnd.openxmlformats-officedocument.drawingml.chart+xml"/>
  <Override PartName="/ppt/notesSlides/notesSlide24.xml" ContentType="application/vnd.openxmlformats-officedocument.presentationml.notesSlide+xml"/>
  <Override PartName="/ppt/tags/tag187.xml" ContentType="application/vnd.openxmlformats-officedocument.presentationml.tags+xml"/>
  <Override PartName="/ppt/notesSlides/notesSlide25.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tags/tag188.xml" ContentType="application/vnd.openxmlformats-officedocument.presentationml.tags+xml"/>
  <Override PartName="/ppt/notesSlides/notesSlide26.xml" ContentType="application/vnd.openxmlformats-officedocument.presentationml.notesSlide+xml"/>
  <Override PartName="/ppt/tags/tag189.xml" ContentType="application/vnd.openxmlformats-officedocument.presentationml.tags+xml"/>
  <Override PartName="/ppt/notesSlides/notesSlide27.xml" ContentType="application/vnd.openxmlformats-officedocument.presentationml.notesSlide+xml"/>
  <Override PartName="/ppt/tags/tag190.xml" ContentType="application/vnd.openxmlformats-officedocument.presentationml.tags+xml"/>
  <Override PartName="/ppt/notesSlides/notesSlide28.xml" ContentType="application/vnd.openxmlformats-officedocument.presentationml.notesSlide+xml"/>
  <Override PartName="/ppt/tags/tag191.xml" ContentType="application/vnd.openxmlformats-officedocument.presentationml.tags+xml"/>
  <Override PartName="/ppt/notesSlides/notesSlide29.xml" ContentType="application/vnd.openxmlformats-officedocument.presentationml.notesSlide+xml"/>
  <Override PartName="/ppt/tags/tag192.xml" ContentType="application/vnd.openxmlformats-officedocument.presentationml.tags+xml"/>
  <Override PartName="/ppt/notesSlides/notesSlide30.xml" ContentType="application/vnd.openxmlformats-officedocument.presentationml.notesSlide+xml"/>
  <Override PartName="/ppt/tags/tag193.xml" ContentType="application/vnd.openxmlformats-officedocument.presentationml.tags+xml"/>
  <Override PartName="/ppt/notesSlides/notesSlide31.xml" ContentType="application/vnd.openxmlformats-officedocument.presentationml.notesSlide+xml"/>
  <Override PartName="/ppt/tags/tag194.xml" ContentType="application/vnd.openxmlformats-officedocument.presentationml.tags+xml"/>
  <Override PartName="/ppt/notesSlides/notesSlide32.xml" ContentType="application/vnd.openxmlformats-officedocument.presentationml.notesSlide+xml"/>
  <Override PartName="/ppt/tags/tag195.xml" ContentType="application/vnd.openxmlformats-officedocument.presentationml.tags+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3" r:id="rId4"/>
    <p:sldMasterId id="2147483785" r:id="rId5"/>
    <p:sldMasterId id="2147483801" r:id="rId6"/>
    <p:sldMasterId id="2147484098" r:id="rId7"/>
    <p:sldMasterId id="2147484147" r:id="rId8"/>
  </p:sldMasterIdLst>
  <p:notesMasterIdLst>
    <p:notesMasterId r:id="rId46"/>
  </p:notesMasterIdLst>
  <p:handoutMasterIdLst>
    <p:handoutMasterId r:id="rId47"/>
  </p:handoutMasterIdLst>
  <p:sldIdLst>
    <p:sldId id="374" r:id="rId9"/>
    <p:sldId id="343" r:id="rId10"/>
    <p:sldId id="985" r:id="rId11"/>
    <p:sldId id="531" r:id="rId12"/>
    <p:sldId id="951" r:id="rId13"/>
    <p:sldId id="952" r:id="rId14"/>
    <p:sldId id="954" r:id="rId15"/>
    <p:sldId id="955" r:id="rId16"/>
    <p:sldId id="956" r:id="rId17"/>
    <p:sldId id="958" r:id="rId18"/>
    <p:sldId id="959" r:id="rId19"/>
    <p:sldId id="960" r:id="rId20"/>
    <p:sldId id="961" r:id="rId21"/>
    <p:sldId id="962" r:id="rId22"/>
    <p:sldId id="370" r:id="rId23"/>
    <p:sldId id="965" r:id="rId24"/>
    <p:sldId id="963" r:id="rId25"/>
    <p:sldId id="966" r:id="rId26"/>
    <p:sldId id="967" r:id="rId27"/>
    <p:sldId id="577" r:id="rId28"/>
    <p:sldId id="968" r:id="rId29"/>
    <p:sldId id="322" r:id="rId30"/>
    <p:sldId id="984" r:id="rId31"/>
    <p:sldId id="970" r:id="rId32"/>
    <p:sldId id="971" r:id="rId33"/>
    <p:sldId id="772" r:id="rId34"/>
    <p:sldId id="975" r:id="rId35"/>
    <p:sldId id="976" r:id="rId36"/>
    <p:sldId id="977" r:id="rId37"/>
    <p:sldId id="978" r:id="rId38"/>
    <p:sldId id="979" r:id="rId39"/>
    <p:sldId id="980" r:id="rId40"/>
    <p:sldId id="988" r:id="rId41"/>
    <p:sldId id="508" r:id="rId42"/>
    <p:sldId id="981" r:id="rId43"/>
    <p:sldId id="982" r:id="rId44"/>
    <p:sldId id="983" r:id="rId45"/>
  </p:sldIdLst>
  <p:sldSz cx="14630400" cy="8229600"/>
  <p:notesSz cx="9144000" cy="6858000"/>
  <p:custDataLst>
    <p:tags r:id="rId4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hite Background" id="{CFEC20BD-A325-5C4D-8FBB-1F6D948363F4}">
          <p14:sldIdLst>
            <p14:sldId id="374"/>
            <p14:sldId id="343"/>
            <p14:sldId id="985"/>
            <p14:sldId id="531"/>
            <p14:sldId id="951"/>
            <p14:sldId id="952"/>
            <p14:sldId id="954"/>
            <p14:sldId id="955"/>
            <p14:sldId id="956"/>
            <p14:sldId id="958"/>
            <p14:sldId id="959"/>
            <p14:sldId id="960"/>
            <p14:sldId id="961"/>
            <p14:sldId id="962"/>
            <p14:sldId id="370"/>
            <p14:sldId id="965"/>
            <p14:sldId id="963"/>
            <p14:sldId id="966"/>
            <p14:sldId id="967"/>
            <p14:sldId id="577"/>
            <p14:sldId id="968"/>
            <p14:sldId id="322"/>
            <p14:sldId id="984"/>
            <p14:sldId id="970"/>
            <p14:sldId id="971"/>
            <p14:sldId id="772"/>
            <p14:sldId id="975"/>
            <p14:sldId id="976"/>
            <p14:sldId id="977"/>
            <p14:sldId id="978"/>
            <p14:sldId id="979"/>
            <p14:sldId id="980"/>
            <p14:sldId id="988"/>
            <p14:sldId id="508"/>
            <p14:sldId id="981"/>
            <p14:sldId id="982"/>
            <p14:sldId id="983"/>
          </p14:sldIdLst>
        </p14:section>
        <p14:section name="Medium Blue Inserts" id="{7D7838BA-FF19-4EAB-BD7F-B3C1B7AB7BC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191E1D-8F98-488F-4C00-2A43E17250DC}" name="Asante-Ansong, Bridget" initials="AAB" userId="S::b.asante-ansong@equitable.com::7365bb87-afef-4ea8-abb6-df94a2c36690" providerId="AD"/>
  <p188:author id="{F9AE9932-0F03-E745-A0D1-254901DFBF2A}" name="Perez-Mendez, Rafael" initials="PMR" userId="S::rafael.perez-mendez@equitable.com::11b89a25-9170-44bb-88db-bac7bddba4c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san Sanchez" initials="SS" lastIdx="1" clrIdx="0">
    <p:extLst>
      <p:ext uri="{19B8F6BF-5375-455C-9EA6-DF929625EA0E}">
        <p15:presenceInfo xmlns:p15="http://schemas.microsoft.com/office/powerpoint/2012/main" userId="Susan Sanchez" providerId="None"/>
      </p:ext>
    </p:extLst>
  </p:cmAuthor>
  <p:cmAuthor id="2" name="Susan Sanchez" initials="SS [2]" lastIdx="51" clrIdx="1">
    <p:extLst>
      <p:ext uri="{19B8F6BF-5375-455C-9EA6-DF929625EA0E}">
        <p15:presenceInfo xmlns:p15="http://schemas.microsoft.com/office/powerpoint/2012/main" userId="S::A140QK@loginus.axa::2e1816a2-b3c2-4b16-9145-afe5dad3c5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787B"/>
    <a:srgbClr val="3369FF"/>
    <a:srgbClr val="000000"/>
    <a:srgbClr val="002577"/>
    <a:srgbClr val="FFFFFF"/>
    <a:srgbClr val="73C0FF"/>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522405-6DE6-421E-AC0B-8DAC3901FE22}" v="161" dt="2025-10-06T16:56:25.5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autoAdjust="0"/>
    <p:restoredTop sz="87960" autoAdjust="0"/>
  </p:normalViewPr>
  <p:slideViewPr>
    <p:cSldViewPr snapToGrid="0" snapToObjects="1" showGuides="1">
      <p:cViewPr varScale="1">
        <p:scale>
          <a:sx n="81" d="100"/>
          <a:sy n="81" d="100"/>
        </p:scale>
        <p:origin x="1692"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0"/>
    </p:cViewPr>
  </p:sorterViewPr>
  <p:notesViewPr>
    <p:cSldViewPr snapToGrid="0" snapToObjects="1" showGuides="1">
      <p:cViewPr varScale="1">
        <p:scale>
          <a:sx n="150" d="100"/>
          <a:sy n="150" d="100"/>
        </p:scale>
        <p:origin x="4024" y="184"/>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handoutMaster" Target="handoutMasters/handout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gs" Target="tags/tag1.xml"/><Relationship Id="rId5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Mora, Gabrielle" userId="5a04279a-e2bd-48b4-b397-beaae2f6da4d" providerId="ADAL" clId="{58522405-6DE6-421E-AC0B-8DAC3901FE22}"/>
    <pc:docChg chg="undo redo custSel addSld delSld modSld sldOrd modSection">
      <pc:chgData name="DiMora, Gabrielle" userId="5a04279a-e2bd-48b4-b397-beaae2f6da4d" providerId="ADAL" clId="{58522405-6DE6-421E-AC0B-8DAC3901FE22}" dt="2025-10-06T16:59:27.290" v="933" actId="2696"/>
      <pc:docMkLst>
        <pc:docMk/>
      </pc:docMkLst>
      <pc:sldChg chg="modSp mod">
        <pc:chgData name="DiMora, Gabrielle" userId="5a04279a-e2bd-48b4-b397-beaae2f6da4d" providerId="ADAL" clId="{58522405-6DE6-421E-AC0B-8DAC3901FE22}" dt="2025-10-06T15:00:20.542" v="495" actId="20577"/>
        <pc:sldMkLst>
          <pc:docMk/>
          <pc:sldMk cId="252677497" sldId="322"/>
        </pc:sldMkLst>
        <pc:spChg chg="mod">
          <ac:chgData name="DiMora, Gabrielle" userId="5a04279a-e2bd-48b4-b397-beaae2f6da4d" providerId="ADAL" clId="{58522405-6DE6-421E-AC0B-8DAC3901FE22}" dt="2025-10-06T15:00:20.542" v="495" actId="20577"/>
          <ac:spMkLst>
            <pc:docMk/>
            <pc:sldMk cId="252677497" sldId="322"/>
            <ac:spMk id="77" creationId="{7F4CC29E-58D9-CC47-91C6-D2DAA0E735F0}"/>
          </ac:spMkLst>
        </pc:spChg>
      </pc:sldChg>
      <pc:sldChg chg="modSp mod">
        <pc:chgData name="DiMora, Gabrielle" userId="5a04279a-e2bd-48b4-b397-beaae2f6da4d" providerId="ADAL" clId="{58522405-6DE6-421E-AC0B-8DAC3901FE22}" dt="2025-10-06T14:30:19.018" v="108" actId="20577"/>
        <pc:sldMkLst>
          <pc:docMk/>
          <pc:sldMk cId="230036712" sldId="343"/>
        </pc:sldMkLst>
        <pc:spChg chg="mod">
          <ac:chgData name="DiMora, Gabrielle" userId="5a04279a-e2bd-48b4-b397-beaae2f6da4d" providerId="ADAL" clId="{58522405-6DE6-421E-AC0B-8DAC3901FE22}" dt="2025-10-06T14:30:19.018" v="108" actId="20577"/>
          <ac:spMkLst>
            <pc:docMk/>
            <pc:sldMk cId="230036712" sldId="343"/>
            <ac:spMk id="4" creationId="{55926218-3ECE-4A48-9943-7E449E6393AA}"/>
          </ac:spMkLst>
        </pc:spChg>
      </pc:sldChg>
      <pc:sldChg chg="modSp mod">
        <pc:chgData name="DiMora, Gabrielle" userId="5a04279a-e2bd-48b4-b397-beaae2f6da4d" providerId="ADAL" clId="{58522405-6DE6-421E-AC0B-8DAC3901FE22}" dt="2025-10-06T14:59:08.066" v="467" actId="20577"/>
        <pc:sldMkLst>
          <pc:docMk/>
          <pc:sldMk cId="2929934127" sldId="370"/>
        </pc:sldMkLst>
        <pc:spChg chg="mod">
          <ac:chgData name="DiMora, Gabrielle" userId="5a04279a-e2bd-48b4-b397-beaae2f6da4d" providerId="ADAL" clId="{58522405-6DE6-421E-AC0B-8DAC3901FE22}" dt="2025-10-06T14:59:08.066" v="467" actId="20577"/>
          <ac:spMkLst>
            <pc:docMk/>
            <pc:sldMk cId="2929934127" sldId="370"/>
            <ac:spMk id="30" creationId="{C6A80A49-7B29-0249-B325-535F46130902}"/>
          </ac:spMkLst>
        </pc:spChg>
      </pc:sldChg>
      <pc:sldChg chg="addSp delSp modSp mod">
        <pc:chgData name="DiMora, Gabrielle" userId="5a04279a-e2bd-48b4-b397-beaae2f6da4d" providerId="ADAL" clId="{58522405-6DE6-421E-AC0B-8DAC3901FE22}" dt="2025-10-06T16:57:22.709" v="856" actId="1076"/>
        <pc:sldMkLst>
          <pc:docMk/>
          <pc:sldMk cId="471664796" sldId="374"/>
        </pc:sldMkLst>
        <pc:spChg chg="mod">
          <ac:chgData name="DiMora, Gabrielle" userId="5a04279a-e2bd-48b4-b397-beaae2f6da4d" providerId="ADAL" clId="{58522405-6DE6-421E-AC0B-8DAC3901FE22}" dt="2025-10-06T16:57:15.857" v="853" actId="1076"/>
          <ac:spMkLst>
            <pc:docMk/>
            <pc:sldMk cId="471664796" sldId="374"/>
            <ac:spMk id="4" creationId="{BC782404-5C2C-9014-1078-22AA90BD1ACB}"/>
          </ac:spMkLst>
        </pc:spChg>
        <pc:spChg chg="del mod">
          <ac:chgData name="DiMora, Gabrielle" userId="5a04279a-e2bd-48b4-b397-beaae2f6da4d" providerId="ADAL" clId="{58522405-6DE6-421E-AC0B-8DAC3901FE22}" dt="2025-10-06T16:57:11.970" v="852" actId="478"/>
          <ac:spMkLst>
            <pc:docMk/>
            <pc:sldMk cId="471664796" sldId="374"/>
            <ac:spMk id="6" creationId="{25B9871C-5FFB-D83E-E280-0C038D9CAEAB}"/>
          </ac:spMkLst>
        </pc:spChg>
        <pc:picChg chg="add mod">
          <ac:chgData name="DiMora, Gabrielle" userId="5a04279a-e2bd-48b4-b397-beaae2f6da4d" providerId="ADAL" clId="{58522405-6DE6-421E-AC0B-8DAC3901FE22}" dt="2025-10-06T16:57:22.709" v="856" actId="1076"/>
          <ac:picMkLst>
            <pc:docMk/>
            <pc:sldMk cId="471664796" sldId="374"/>
            <ac:picMk id="3" creationId="{AF4CAC50-FF98-FDF1-BCF5-747319E07A96}"/>
          </ac:picMkLst>
        </pc:picChg>
      </pc:sldChg>
      <pc:sldChg chg="modSp mod">
        <pc:chgData name="DiMora, Gabrielle" userId="5a04279a-e2bd-48b4-b397-beaae2f6da4d" providerId="ADAL" clId="{58522405-6DE6-421E-AC0B-8DAC3901FE22}" dt="2025-10-06T15:09:23.221" v="557" actId="20577"/>
        <pc:sldMkLst>
          <pc:docMk/>
          <pc:sldMk cId="2114955472" sldId="508"/>
        </pc:sldMkLst>
        <pc:spChg chg="mod">
          <ac:chgData name="DiMora, Gabrielle" userId="5a04279a-e2bd-48b4-b397-beaae2f6da4d" providerId="ADAL" clId="{58522405-6DE6-421E-AC0B-8DAC3901FE22}" dt="2025-10-06T15:09:23.221" v="557" actId="20577"/>
          <ac:spMkLst>
            <pc:docMk/>
            <pc:sldMk cId="2114955472" sldId="508"/>
            <ac:spMk id="29" creationId="{B8F896B8-67DB-4D42-9118-546AFE44517D}"/>
          </ac:spMkLst>
        </pc:spChg>
      </pc:sldChg>
      <pc:sldChg chg="modSp mod">
        <pc:chgData name="DiMora, Gabrielle" userId="5a04279a-e2bd-48b4-b397-beaae2f6da4d" providerId="ADAL" clId="{58522405-6DE6-421E-AC0B-8DAC3901FE22}" dt="2025-10-06T14:30:06.918" v="100" actId="20577"/>
        <pc:sldMkLst>
          <pc:docMk/>
          <pc:sldMk cId="1401627841" sldId="531"/>
        </pc:sldMkLst>
        <pc:spChg chg="mod">
          <ac:chgData name="DiMora, Gabrielle" userId="5a04279a-e2bd-48b4-b397-beaae2f6da4d" providerId="ADAL" clId="{58522405-6DE6-421E-AC0B-8DAC3901FE22}" dt="2025-10-06T14:22:13.284" v="3" actId="20577"/>
          <ac:spMkLst>
            <pc:docMk/>
            <pc:sldMk cId="1401627841" sldId="531"/>
            <ac:spMk id="5" creationId="{158DBE08-0B75-B446-A3DB-2EF0E16B6FFF}"/>
          </ac:spMkLst>
        </pc:spChg>
        <pc:spChg chg="mod">
          <ac:chgData name="DiMora, Gabrielle" userId="5a04279a-e2bd-48b4-b397-beaae2f6da4d" providerId="ADAL" clId="{58522405-6DE6-421E-AC0B-8DAC3901FE22}" dt="2025-10-06T14:30:06.918" v="100" actId="20577"/>
          <ac:spMkLst>
            <pc:docMk/>
            <pc:sldMk cId="1401627841" sldId="531"/>
            <ac:spMk id="10" creationId="{B57C5890-1A1F-E74E-9F6F-366AF6B3BF71}"/>
          </ac:spMkLst>
        </pc:spChg>
      </pc:sldChg>
      <pc:sldChg chg="del mod modShow">
        <pc:chgData name="DiMora, Gabrielle" userId="5a04279a-e2bd-48b4-b397-beaae2f6da4d" providerId="ADAL" clId="{58522405-6DE6-421E-AC0B-8DAC3901FE22}" dt="2025-10-06T16:58:47.784" v="930" actId="2696"/>
        <pc:sldMkLst>
          <pc:docMk/>
          <pc:sldMk cId="1675533308" sldId="533"/>
        </pc:sldMkLst>
      </pc:sldChg>
      <pc:sldChg chg="del mod modShow">
        <pc:chgData name="DiMora, Gabrielle" userId="5a04279a-e2bd-48b4-b397-beaae2f6da4d" providerId="ADAL" clId="{58522405-6DE6-421E-AC0B-8DAC3901FE22}" dt="2025-10-06T16:59:27.290" v="933" actId="2696"/>
        <pc:sldMkLst>
          <pc:docMk/>
          <pc:sldMk cId="217637423" sldId="565"/>
        </pc:sldMkLst>
      </pc:sldChg>
      <pc:sldChg chg="modSp mod">
        <pc:chgData name="DiMora, Gabrielle" userId="5a04279a-e2bd-48b4-b397-beaae2f6da4d" providerId="ADAL" clId="{58522405-6DE6-421E-AC0B-8DAC3901FE22}" dt="2025-10-06T15:00:06.870" v="487" actId="20577"/>
        <pc:sldMkLst>
          <pc:docMk/>
          <pc:sldMk cId="2917335214" sldId="577"/>
        </pc:sldMkLst>
        <pc:spChg chg="mod">
          <ac:chgData name="DiMora, Gabrielle" userId="5a04279a-e2bd-48b4-b397-beaae2f6da4d" providerId="ADAL" clId="{58522405-6DE6-421E-AC0B-8DAC3901FE22}" dt="2025-10-06T15:00:06.870" v="487" actId="20577"/>
          <ac:spMkLst>
            <pc:docMk/>
            <pc:sldMk cId="2917335214" sldId="577"/>
            <ac:spMk id="70" creationId="{27DA7C1B-DD73-9343-B1F7-9E4B3BA8E6FB}"/>
          </ac:spMkLst>
        </pc:spChg>
      </pc:sldChg>
      <pc:sldChg chg="modSp del mod modShow">
        <pc:chgData name="DiMora, Gabrielle" userId="5a04279a-e2bd-48b4-b397-beaae2f6da4d" providerId="ADAL" clId="{58522405-6DE6-421E-AC0B-8DAC3901FE22}" dt="2025-10-06T16:59:10.282" v="931" actId="2696"/>
        <pc:sldMkLst>
          <pc:docMk/>
          <pc:sldMk cId="3979621540" sldId="591"/>
        </pc:sldMkLst>
        <pc:spChg chg="mod">
          <ac:chgData name="DiMora, Gabrielle" userId="5a04279a-e2bd-48b4-b397-beaae2f6da4d" providerId="ADAL" clId="{58522405-6DE6-421E-AC0B-8DAC3901FE22}" dt="2025-10-06T15:01:11.502" v="504" actId="20577"/>
          <ac:spMkLst>
            <pc:docMk/>
            <pc:sldMk cId="3979621540" sldId="591"/>
            <ac:spMk id="21" creationId="{ACD78E65-165B-C642-A75C-A76F8B78B286}"/>
          </ac:spMkLst>
        </pc:spChg>
      </pc:sldChg>
      <pc:sldChg chg="modSp del mod modShow">
        <pc:chgData name="DiMora, Gabrielle" userId="5a04279a-e2bd-48b4-b397-beaae2f6da4d" providerId="ADAL" clId="{58522405-6DE6-421E-AC0B-8DAC3901FE22}" dt="2025-10-06T16:59:19.634" v="932" actId="2696"/>
        <pc:sldMkLst>
          <pc:docMk/>
          <pc:sldMk cId="2885389971" sldId="593"/>
        </pc:sldMkLst>
        <pc:spChg chg="mod">
          <ac:chgData name="DiMora, Gabrielle" userId="5a04279a-e2bd-48b4-b397-beaae2f6da4d" providerId="ADAL" clId="{58522405-6DE6-421E-AC0B-8DAC3901FE22}" dt="2025-10-06T15:04:38.619" v="518" actId="20577"/>
          <ac:spMkLst>
            <pc:docMk/>
            <pc:sldMk cId="2885389971" sldId="593"/>
            <ac:spMk id="21" creationId="{ACD78E65-165B-C642-A75C-A76F8B78B286}"/>
          </ac:spMkLst>
        </pc:spChg>
      </pc:sldChg>
      <pc:sldChg chg="del mod modShow">
        <pc:chgData name="DiMora, Gabrielle" userId="5a04279a-e2bd-48b4-b397-beaae2f6da4d" providerId="ADAL" clId="{58522405-6DE6-421E-AC0B-8DAC3901FE22}" dt="2025-10-06T16:59:19.634" v="932" actId="2696"/>
        <pc:sldMkLst>
          <pc:docMk/>
          <pc:sldMk cId="576890689" sldId="768"/>
        </pc:sldMkLst>
      </pc:sldChg>
      <pc:sldChg chg="del mod modShow">
        <pc:chgData name="DiMora, Gabrielle" userId="5a04279a-e2bd-48b4-b397-beaae2f6da4d" providerId="ADAL" clId="{58522405-6DE6-421E-AC0B-8DAC3901FE22}" dt="2025-10-06T16:59:19.634" v="932" actId="2696"/>
        <pc:sldMkLst>
          <pc:docMk/>
          <pc:sldMk cId="145250875" sldId="769"/>
        </pc:sldMkLst>
      </pc:sldChg>
      <pc:sldChg chg="del mod modShow">
        <pc:chgData name="DiMora, Gabrielle" userId="5a04279a-e2bd-48b4-b397-beaae2f6da4d" providerId="ADAL" clId="{58522405-6DE6-421E-AC0B-8DAC3901FE22}" dt="2025-10-06T16:59:27.290" v="933" actId="2696"/>
        <pc:sldMkLst>
          <pc:docMk/>
          <pc:sldMk cId="3832421533" sldId="770"/>
        </pc:sldMkLst>
      </pc:sldChg>
      <pc:sldChg chg="modSp mod">
        <pc:chgData name="DiMora, Gabrielle" userId="5a04279a-e2bd-48b4-b397-beaae2f6da4d" providerId="ADAL" clId="{58522405-6DE6-421E-AC0B-8DAC3901FE22}" dt="2025-10-06T14:29:51.343" v="96" actId="20577"/>
        <pc:sldMkLst>
          <pc:docMk/>
          <pc:sldMk cId="3211611955" sldId="951"/>
        </pc:sldMkLst>
        <pc:spChg chg="mod">
          <ac:chgData name="DiMora, Gabrielle" userId="5a04279a-e2bd-48b4-b397-beaae2f6da4d" providerId="ADAL" clId="{58522405-6DE6-421E-AC0B-8DAC3901FE22}" dt="2025-10-06T14:29:43.309" v="92" actId="12"/>
          <ac:spMkLst>
            <pc:docMk/>
            <pc:sldMk cId="3211611955" sldId="951"/>
            <ac:spMk id="3" creationId="{A671EBBC-3278-B45D-FF7A-65FAF7E4A6B3}"/>
          </ac:spMkLst>
        </pc:spChg>
        <pc:spChg chg="mod">
          <ac:chgData name="DiMora, Gabrielle" userId="5a04279a-e2bd-48b4-b397-beaae2f6da4d" providerId="ADAL" clId="{58522405-6DE6-421E-AC0B-8DAC3901FE22}" dt="2025-10-06T14:29:23.180" v="86" actId="20577"/>
          <ac:spMkLst>
            <pc:docMk/>
            <pc:sldMk cId="3211611955" sldId="951"/>
            <ac:spMk id="13" creationId="{4C07C528-ECBF-6CE0-D888-19E05CC1A78F}"/>
          </ac:spMkLst>
        </pc:spChg>
        <pc:spChg chg="mod">
          <ac:chgData name="DiMora, Gabrielle" userId="5a04279a-e2bd-48b4-b397-beaae2f6da4d" providerId="ADAL" clId="{58522405-6DE6-421E-AC0B-8DAC3901FE22}" dt="2025-10-06T14:29:51.343" v="96" actId="20577"/>
          <ac:spMkLst>
            <pc:docMk/>
            <pc:sldMk cId="3211611955" sldId="951"/>
            <ac:spMk id="57" creationId="{E3BBA0A4-43B8-7C4D-9558-DEFE093507A5}"/>
          </ac:spMkLst>
        </pc:spChg>
        <pc:graphicFrameChg chg="modGraphic">
          <ac:chgData name="DiMora, Gabrielle" userId="5a04279a-e2bd-48b4-b397-beaae2f6da4d" providerId="ADAL" clId="{58522405-6DE6-421E-AC0B-8DAC3901FE22}" dt="2025-10-06T14:28:48.041" v="82" actId="20577"/>
          <ac:graphicFrameMkLst>
            <pc:docMk/>
            <pc:sldMk cId="3211611955" sldId="951"/>
            <ac:graphicFrameMk id="35" creationId="{544AF2E0-884B-70ED-C825-BA3E608B388F}"/>
          </ac:graphicFrameMkLst>
        </pc:graphicFrameChg>
      </pc:sldChg>
      <pc:sldChg chg="modSp mod">
        <pc:chgData name="DiMora, Gabrielle" userId="5a04279a-e2bd-48b4-b397-beaae2f6da4d" providerId="ADAL" clId="{58522405-6DE6-421E-AC0B-8DAC3901FE22}" dt="2025-10-06T14:33:13.981" v="152" actId="20577"/>
        <pc:sldMkLst>
          <pc:docMk/>
          <pc:sldMk cId="1024638251" sldId="952"/>
        </pc:sldMkLst>
        <pc:spChg chg="mod">
          <ac:chgData name="DiMora, Gabrielle" userId="5a04279a-e2bd-48b4-b397-beaae2f6da4d" providerId="ADAL" clId="{58522405-6DE6-421E-AC0B-8DAC3901FE22}" dt="2025-10-06T14:33:13.981" v="152" actId="20577"/>
          <ac:spMkLst>
            <pc:docMk/>
            <pc:sldMk cId="1024638251" sldId="952"/>
            <ac:spMk id="57" creationId="{E3BBA0A4-43B8-7C4D-9558-DEFE093507A5}"/>
          </ac:spMkLst>
        </pc:spChg>
      </pc:sldChg>
      <pc:sldChg chg="modSp mod">
        <pc:chgData name="DiMora, Gabrielle" userId="5a04279a-e2bd-48b4-b397-beaae2f6da4d" providerId="ADAL" clId="{58522405-6DE6-421E-AC0B-8DAC3901FE22}" dt="2025-10-06T14:43:38.864" v="244" actId="20577"/>
        <pc:sldMkLst>
          <pc:docMk/>
          <pc:sldMk cId="2397888729" sldId="954"/>
        </pc:sldMkLst>
        <pc:spChg chg="mod">
          <ac:chgData name="DiMora, Gabrielle" userId="5a04279a-e2bd-48b4-b397-beaae2f6da4d" providerId="ADAL" clId="{58522405-6DE6-421E-AC0B-8DAC3901FE22}" dt="2025-10-06T14:43:31.639" v="237" actId="20577"/>
          <ac:spMkLst>
            <pc:docMk/>
            <pc:sldMk cId="2397888729" sldId="954"/>
            <ac:spMk id="4" creationId="{46922F70-506E-0960-AF30-A3871C33D4D1}"/>
          </ac:spMkLst>
        </pc:spChg>
        <pc:spChg chg="mod">
          <ac:chgData name="DiMora, Gabrielle" userId="5a04279a-e2bd-48b4-b397-beaae2f6da4d" providerId="ADAL" clId="{58522405-6DE6-421E-AC0B-8DAC3901FE22}" dt="2025-10-06T14:33:23.466" v="156" actId="20577"/>
          <ac:spMkLst>
            <pc:docMk/>
            <pc:sldMk cId="2397888729" sldId="954"/>
            <ac:spMk id="15" creationId="{2A3B170E-C661-0D49-9CCD-8E41C0A54964}"/>
          </ac:spMkLst>
        </pc:spChg>
        <pc:spChg chg="mod">
          <ac:chgData name="DiMora, Gabrielle" userId="5a04279a-e2bd-48b4-b397-beaae2f6da4d" providerId="ADAL" clId="{58522405-6DE6-421E-AC0B-8DAC3901FE22}" dt="2025-10-06T14:43:38.864" v="244" actId="20577"/>
          <ac:spMkLst>
            <pc:docMk/>
            <pc:sldMk cId="2397888729" sldId="954"/>
            <ac:spMk id="31" creationId="{CA6088A4-34BC-844D-9618-08087C629F1F}"/>
          </ac:spMkLst>
        </pc:spChg>
        <pc:graphicFrameChg chg="modGraphic">
          <ac:chgData name="DiMora, Gabrielle" userId="5a04279a-e2bd-48b4-b397-beaae2f6da4d" providerId="ADAL" clId="{58522405-6DE6-421E-AC0B-8DAC3901FE22}" dt="2025-10-06T14:43:23.915" v="230" actId="20577"/>
          <ac:graphicFrameMkLst>
            <pc:docMk/>
            <pc:sldMk cId="2397888729" sldId="954"/>
            <ac:graphicFrameMk id="7" creationId="{EB52F344-92C9-3C07-9DCB-8088B59A086F}"/>
          </ac:graphicFrameMkLst>
        </pc:graphicFrameChg>
        <pc:graphicFrameChg chg="modGraphic">
          <ac:chgData name="DiMora, Gabrielle" userId="5a04279a-e2bd-48b4-b397-beaae2f6da4d" providerId="ADAL" clId="{58522405-6DE6-421E-AC0B-8DAC3901FE22}" dt="2025-10-06T14:43:18.996" v="223" actId="20577"/>
          <ac:graphicFrameMkLst>
            <pc:docMk/>
            <pc:sldMk cId="2397888729" sldId="954"/>
            <ac:graphicFrameMk id="32" creationId="{174EED01-917F-9F43-818A-38FF52D02F0A}"/>
          </ac:graphicFrameMkLst>
        </pc:graphicFrameChg>
      </pc:sldChg>
      <pc:sldChg chg="modSp mod">
        <pc:chgData name="DiMora, Gabrielle" userId="5a04279a-e2bd-48b4-b397-beaae2f6da4d" providerId="ADAL" clId="{58522405-6DE6-421E-AC0B-8DAC3901FE22}" dt="2025-10-06T14:41:03.471" v="190" actId="20577"/>
        <pc:sldMkLst>
          <pc:docMk/>
          <pc:sldMk cId="1851840355" sldId="955"/>
        </pc:sldMkLst>
        <pc:spChg chg="mod">
          <ac:chgData name="DiMora, Gabrielle" userId="5a04279a-e2bd-48b4-b397-beaae2f6da4d" providerId="ADAL" clId="{58522405-6DE6-421E-AC0B-8DAC3901FE22}" dt="2025-10-06T14:35:45.024" v="160" actId="20577"/>
          <ac:spMkLst>
            <pc:docMk/>
            <pc:sldMk cId="1851840355" sldId="955"/>
            <ac:spMk id="17" creationId="{3FE2B748-33FE-B34A-A709-C34B968183FF}"/>
          </ac:spMkLst>
        </pc:spChg>
        <pc:graphicFrameChg chg="mod modGraphic">
          <ac:chgData name="DiMora, Gabrielle" userId="5a04279a-e2bd-48b4-b397-beaae2f6da4d" providerId="ADAL" clId="{58522405-6DE6-421E-AC0B-8DAC3901FE22}" dt="2025-10-06T14:41:03.471" v="190" actId="20577"/>
          <ac:graphicFrameMkLst>
            <pc:docMk/>
            <pc:sldMk cId="1851840355" sldId="955"/>
            <ac:graphicFrameMk id="14" creationId="{78716288-CBBA-F642-ADA7-2AAEC293991D}"/>
          </ac:graphicFrameMkLst>
        </pc:graphicFrameChg>
      </pc:sldChg>
      <pc:sldChg chg="modSp mod ord">
        <pc:chgData name="DiMora, Gabrielle" userId="5a04279a-e2bd-48b4-b397-beaae2f6da4d" providerId="ADAL" clId="{58522405-6DE6-421E-AC0B-8DAC3901FE22}" dt="2025-10-06T14:42:56.790" v="216" actId="20577"/>
        <pc:sldMkLst>
          <pc:docMk/>
          <pc:sldMk cId="2060528640" sldId="956"/>
        </pc:sldMkLst>
        <pc:spChg chg="mod">
          <ac:chgData name="DiMora, Gabrielle" userId="5a04279a-e2bd-48b4-b397-beaae2f6da4d" providerId="ADAL" clId="{58522405-6DE6-421E-AC0B-8DAC3901FE22}" dt="2025-10-06T14:41:52.509" v="198" actId="20577"/>
          <ac:spMkLst>
            <pc:docMk/>
            <pc:sldMk cId="2060528640" sldId="956"/>
            <ac:spMk id="15" creationId="{2F73ED37-5902-9344-B018-E47BF0314C57}"/>
          </ac:spMkLst>
        </pc:spChg>
        <pc:spChg chg="mod">
          <ac:chgData name="DiMora, Gabrielle" userId="5a04279a-e2bd-48b4-b397-beaae2f6da4d" providerId="ADAL" clId="{58522405-6DE6-421E-AC0B-8DAC3901FE22}" dt="2025-10-06T14:42:56.790" v="216" actId="20577"/>
          <ac:spMkLst>
            <pc:docMk/>
            <pc:sldMk cId="2060528640" sldId="956"/>
            <ac:spMk id="30" creationId="{82CE016D-61A5-EA7A-A64E-857E0887558F}"/>
          </ac:spMkLst>
        </pc:spChg>
        <pc:spChg chg="mod">
          <ac:chgData name="DiMora, Gabrielle" userId="5a04279a-e2bd-48b4-b397-beaae2f6da4d" providerId="ADAL" clId="{58522405-6DE6-421E-AC0B-8DAC3901FE22}" dt="2025-10-06T14:42:05.024" v="205" actId="20577"/>
          <ac:spMkLst>
            <pc:docMk/>
            <pc:sldMk cId="2060528640" sldId="956"/>
            <ac:spMk id="36" creationId="{D13C4F37-3D2D-B317-E4D1-CD40BA9377B0}"/>
          </ac:spMkLst>
        </pc:spChg>
      </pc:sldChg>
      <pc:sldChg chg="modSp mod">
        <pc:chgData name="DiMora, Gabrielle" userId="5a04279a-e2bd-48b4-b397-beaae2f6da4d" providerId="ADAL" clId="{58522405-6DE6-421E-AC0B-8DAC3901FE22}" dt="2025-10-06T16:58:15.960" v="925" actId="14100"/>
        <pc:sldMkLst>
          <pc:docMk/>
          <pc:sldMk cId="3314618185" sldId="958"/>
        </pc:sldMkLst>
        <pc:spChg chg="mod">
          <ac:chgData name="DiMora, Gabrielle" userId="5a04279a-e2bd-48b4-b397-beaae2f6da4d" providerId="ADAL" clId="{58522405-6DE6-421E-AC0B-8DAC3901FE22}" dt="2025-10-06T14:44:56.751" v="245" actId="20577"/>
          <ac:spMkLst>
            <pc:docMk/>
            <pc:sldMk cId="3314618185" sldId="958"/>
            <ac:spMk id="4" creationId="{099C986D-BAEE-91AE-8F49-793A0BF6F776}"/>
          </ac:spMkLst>
        </pc:spChg>
        <pc:spChg chg="mod">
          <ac:chgData name="DiMora, Gabrielle" userId="5a04279a-e2bd-48b4-b397-beaae2f6da4d" providerId="ADAL" clId="{58522405-6DE6-421E-AC0B-8DAC3901FE22}" dt="2025-10-06T16:58:15.960" v="925" actId="14100"/>
          <ac:spMkLst>
            <pc:docMk/>
            <pc:sldMk cId="3314618185" sldId="958"/>
            <ac:spMk id="5" creationId="{0A8124DD-155F-42BE-4BCE-7BAA206DA396}"/>
          </ac:spMkLst>
        </pc:spChg>
        <pc:spChg chg="mod">
          <ac:chgData name="DiMora, Gabrielle" userId="5a04279a-e2bd-48b4-b397-beaae2f6da4d" providerId="ADAL" clId="{58522405-6DE6-421E-AC0B-8DAC3901FE22}" dt="2025-10-06T14:41:16.817" v="194" actId="20577"/>
          <ac:spMkLst>
            <pc:docMk/>
            <pc:sldMk cId="3314618185" sldId="958"/>
            <ac:spMk id="15" creationId="{2F73ED37-5902-9344-B018-E47BF0314C57}"/>
          </ac:spMkLst>
        </pc:spChg>
      </pc:sldChg>
      <pc:sldChg chg="addSp delSp modSp mod">
        <pc:chgData name="DiMora, Gabrielle" userId="5a04279a-e2bd-48b4-b397-beaae2f6da4d" providerId="ADAL" clId="{58522405-6DE6-421E-AC0B-8DAC3901FE22}" dt="2025-10-06T16:58:30.668" v="929" actId="20577"/>
        <pc:sldMkLst>
          <pc:docMk/>
          <pc:sldMk cId="3624131169" sldId="959"/>
        </pc:sldMkLst>
        <pc:spChg chg="mod">
          <ac:chgData name="DiMora, Gabrielle" userId="5a04279a-e2bd-48b4-b397-beaae2f6da4d" providerId="ADAL" clId="{58522405-6DE6-421E-AC0B-8DAC3901FE22}" dt="2025-10-06T14:50:44.491" v="347" actId="20577"/>
          <ac:spMkLst>
            <pc:docMk/>
            <pc:sldMk cId="3624131169" sldId="959"/>
            <ac:spMk id="3" creationId="{AFD3AADD-3A11-C1CE-A004-C371FB14DDB0}"/>
          </ac:spMkLst>
        </pc:spChg>
        <pc:spChg chg="mod">
          <ac:chgData name="DiMora, Gabrielle" userId="5a04279a-e2bd-48b4-b397-beaae2f6da4d" providerId="ADAL" clId="{58522405-6DE6-421E-AC0B-8DAC3901FE22}" dt="2025-10-06T14:50:50.367" v="351" actId="20577"/>
          <ac:spMkLst>
            <pc:docMk/>
            <pc:sldMk cId="3624131169" sldId="959"/>
            <ac:spMk id="4" creationId="{B5278705-377D-2924-C574-114AC504B1AE}"/>
          </ac:spMkLst>
        </pc:spChg>
        <pc:spChg chg="mod">
          <ac:chgData name="DiMora, Gabrielle" userId="5a04279a-e2bd-48b4-b397-beaae2f6da4d" providerId="ADAL" clId="{58522405-6DE6-421E-AC0B-8DAC3901FE22}" dt="2025-10-06T14:52:52.878" v="423" actId="20577"/>
          <ac:spMkLst>
            <pc:docMk/>
            <pc:sldMk cId="3624131169" sldId="959"/>
            <ac:spMk id="5" creationId="{089C58A4-A0AA-CBBE-7D13-B9B2297FF701}"/>
          </ac:spMkLst>
        </pc:spChg>
        <pc:spChg chg="mod">
          <ac:chgData name="DiMora, Gabrielle" userId="5a04279a-e2bd-48b4-b397-beaae2f6da4d" providerId="ADAL" clId="{58522405-6DE6-421E-AC0B-8DAC3901FE22}" dt="2025-10-06T16:58:30.668" v="929" actId="20577"/>
          <ac:spMkLst>
            <pc:docMk/>
            <pc:sldMk cId="3624131169" sldId="959"/>
            <ac:spMk id="6" creationId="{23900B6B-59E6-D3E2-7304-9BAE995A9068}"/>
          </ac:spMkLst>
        </pc:spChg>
        <pc:spChg chg="mod">
          <ac:chgData name="DiMora, Gabrielle" userId="5a04279a-e2bd-48b4-b397-beaae2f6da4d" providerId="ADAL" clId="{58522405-6DE6-421E-AC0B-8DAC3901FE22}" dt="2025-10-06T14:51:49.254" v="373" actId="20577"/>
          <ac:spMkLst>
            <pc:docMk/>
            <pc:sldMk cId="3624131169" sldId="959"/>
            <ac:spMk id="15" creationId="{2F73ED37-5902-9344-B018-E47BF0314C57}"/>
          </ac:spMkLst>
        </pc:spChg>
        <pc:spChg chg="add del mod">
          <ac:chgData name="DiMora, Gabrielle" userId="5a04279a-e2bd-48b4-b397-beaae2f6da4d" providerId="ADAL" clId="{58522405-6DE6-421E-AC0B-8DAC3901FE22}" dt="2025-10-06T14:50:17.873" v="341" actId="20577"/>
          <ac:spMkLst>
            <pc:docMk/>
            <pc:sldMk cId="3624131169" sldId="959"/>
            <ac:spMk id="32" creationId="{45B73CBF-0CAB-B4DA-0EF6-97F5B2B5AAA0}"/>
          </ac:spMkLst>
        </pc:spChg>
      </pc:sldChg>
      <pc:sldChg chg="modSp mod">
        <pc:chgData name="DiMora, Gabrielle" userId="5a04279a-e2bd-48b4-b397-beaae2f6da4d" providerId="ADAL" clId="{58522405-6DE6-421E-AC0B-8DAC3901FE22}" dt="2025-10-06T14:58:36.896" v="455" actId="20577"/>
        <pc:sldMkLst>
          <pc:docMk/>
          <pc:sldMk cId="1716843665" sldId="960"/>
        </pc:sldMkLst>
        <pc:spChg chg="mod">
          <ac:chgData name="DiMora, Gabrielle" userId="5a04279a-e2bd-48b4-b397-beaae2f6da4d" providerId="ADAL" clId="{58522405-6DE6-421E-AC0B-8DAC3901FE22}" dt="2025-10-06T14:53:54.522" v="453" actId="20577"/>
          <ac:spMkLst>
            <pc:docMk/>
            <pc:sldMk cId="1716843665" sldId="960"/>
            <ac:spMk id="3" creationId="{5D5E4D59-8893-E61C-9437-09055A549FC5}"/>
          </ac:spMkLst>
        </pc:spChg>
        <pc:spChg chg="mod">
          <ac:chgData name="DiMora, Gabrielle" userId="5a04279a-e2bd-48b4-b397-beaae2f6da4d" providerId="ADAL" clId="{58522405-6DE6-421E-AC0B-8DAC3901FE22}" dt="2025-10-06T14:58:36.896" v="455" actId="20577"/>
          <ac:spMkLst>
            <pc:docMk/>
            <pc:sldMk cId="1716843665" sldId="960"/>
            <ac:spMk id="7" creationId="{11447DF6-6F0D-2BCF-F521-A87264AB5179}"/>
          </ac:spMkLst>
        </pc:spChg>
      </pc:sldChg>
      <pc:sldChg chg="modSp mod">
        <pc:chgData name="DiMora, Gabrielle" userId="5a04279a-e2bd-48b4-b397-beaae2f6da4d" providerId="ADAL" clId="{58522405-6DE6-421E-AC0B-8DAC3901FE22}" dt="2025-10-06T14:58:46.560" v="459" actId="20577"/>
        <pc:sldMkLst>
          <pc:docMk/>
          <pc:sldMk cId="1000577594" sldId="961"/>
        </pc:sldMkLst>
        <pc:spChg chg="mod">
          <ac:chgData name="DiMora, Gabrielle" userId="5a04279a-e2bd-48b4-b397-beaae2f6da4d" providerId="ADAL" clId="{58522405-6DE6-421E-AC0B-8DAC3901FE22}" dt="2025-10-06T14:58:46.560" v="459" actId="20577"/>
          <ac:spMkLst>
            <pc:docMk/>
            <pc:sldMk cId="1000577594" sldId="961"/>
            <ac:spMk id="15" creationId="{C603C744-F6AB-194A-BFD8-E9FD3DA2121B}"/>
          </ac:spMkLst>
        </pc:spChg>
      </pc:sldChg>
      <pc:sldChg chg="modSp mod">
        <pc:chgData name="DiMora, Gabrielle" userId="5a04279a-e2bd-48b4-b397-beaae2f6da4d" providerId="ADAL" clId="{58522405-6DE6-421E-AC0B-8DAC3901FE22}" dt="2025-10-06T14:58:56.483" v="463" actId="20577"/>
        <pc:sldMkLst>
          <pc:docMk/>
          <pc:sldMk cId="1058858574" sldId="962"/>
        </pc:sldMkLst>
        <pc:spChg chg="mod">
          <ac:chgData name="DiMora, Gabrielle" userId="5a04279a-e2bd-48b4-b397-beaae2f6da4d" providerId="ADAL" clId="{58522405-6DE6-421E-AC0B-8DAC3901FE22}" dt="2025-10-06T14:58:56.483" v="463" actId="20577"/>
          <ac:spMkLst>
            <pc:docMk/>
            <pc:sldMk cId="1058858574" sldId="962"/>
            <ac:spMk id="35" creationId="{A5965D0D-3133-8B46-A167-899E0EFCE38A}"/>
          </ac:spMkLst>
        </pc:spChg>
      </pc:sldChg>
      <pc:sldChg chg="modSp mod">
        <pc:chgData name="DiMora, Gabrielle" userId="5a04279a-e2bd-48b4-b397-beaae2f6da4d" providerId="ADAL" clId="{58522405-6DE6-421E-AC0B-8DAC3901FE22}" dt="2025-10-06T14:59:26.491" v="475" actId="20577"/>
        <pc:sldMkLst>
          <pc:docMk/>
          <pc:sldMk cId="249185439" sldId="963"/>
        </pc:sldMkLst>
        <pc:spChg chg="mod">
          <ac:chgData name="DiMora, Gabrielle" userId="5a04279a-e2bd-48b4-b397-beaae2f6da4d" providerId="ADAL" clId="{58522405-6DE6-421E-AC0B-8DAC3901FE22}" dt="2025-10-06T14:59:26.491" v="475" actId="20577"/>
          <ac:spMkLst>
            <pc:docMk/>
            <pc:sldMk cId="249185439" sldId="963"/>
            <ac:spMk id="33" creationId="{11E9072C-2CDF-FD47-8EE1-28AB869EDBE1}"/>
          </ac:spMkLst>
        </pc:spChg>
      </pc:sldChg>
      <pc:sldChg chg="modSp mod">
        <pc:chgData name="DiMora, Gabrielle" userId="5a04279a-e2bd-48b4-b397-beaae2f6da4d" providerId="ADAL" clId="{58522405-6DE6-421E-AC0B-8DAC3901FE22}" dt="2025-10-06T14:59:18.124" v="471" actId="20577"/>
        <pc:sldMkLst>
          <pc:docMk/>
          <pc:sldMk cId="895387691" sldId="965"/>
        </pc:sldMkLst>
        <pc:spChg chg="mod">
          <ac:chgData name="DiMora, Gabrielle" userId="5a04279a-e2bd-48b4-b397-beaae2f6da4d" providerId="ADAL" clId="{58522405-6DE6-421E-AC0B-8DAC3901FE22}" dt="2025-10-06T14:59:18.124" v="471" actId="20577"/>
          <ac:spMkLst>
            <pc:docMk/>
            <pc:sldMk cId="895387691" sldId="965"/>
            <ac:spMk id="35" creationId="{A5965D0D-3133-8B46-A167-899E0EFCE38A}"/>
          </ac:spMkLst>
        </pc:spChg>
      </pc:sldChg>
      <pc:sldChg chg="modSp mod">
        <pc:chgData name="DiMora, Gabrielle" userId="5a04279a-e2bd-48b4-b397-beaae2f6da4d" providerId="ADAL" clId="{58522405-6DE6-421E-AC0B-8DAC3901FE22}" dt="2025-10-06T14:59:46.435" v="479" actId="20577"/>
        <pc:sldMkLst>
          <pc:docMk/>
          <pc:sldMk cId="2061057216" sldId="966"/>
        </pc:sldMkLst>
        <pc:spChg chg="mod">
          <ac:chgData name="DiMora, Gabrielle" userId="5a04279a-e2bd-48b4-b397-beaae2f6da4d" providerId="ADAL" clId="{58522405-6DE6-421E-AC0B-8DAC3901FE22}" dt="2025-10-06T14:59:46.435" v="479" actId="20577"/>
          <ac:spMkLst>
            <pc:docMk/>
            <pc:sldMk cId="2061057216" sldId="966"/>
            <ac:spMk id="12" creationId="{744F99B5-721A-9CEA-9F81-7750B54C9309}"/>
          </ac:spMkLst>
        </pc:spChg>
      </pc:sldChg>
      <pc:sldChg chg="modSp mod">
        <pc:chgData name="DiMora, Gabrielle" userId="5a04279a-e2bd-48b4-b397-beaae2f6da4d" providerId="ADAL" clId="{58522405-6DE6-421E-AC0B-8DAC3901FE22}" dt="2025-10-06T14:59:56.861" v="483" actId="20577"/>
        <pc:sldMkLst>
          <pc:docMk/>
          <pc:sldMk cId="2936499910" sldId="967"/>
        </pc:sldMkLst>
        <pc:spChg chg="mod">
          <ac:chgData name="DiMora, Gabrielle" userId="5a04279a-e2bd-48b4-b397-beaae2f6da4d" providerId="ADAL" clId="{58522405-6DE6-421E-AC0B-8DAC3901FE22}" dt="2025-10-06T14:59:56.861" v="483" actId="20577"/>
          <ac:spMkLst>
            <pc:docMk/>
            <pc:sldMk cId="2936499910" sldId="967"/>
            <ac:spMk id="11" creationId="{3A0EC6A0-AC94-E54B-BC0E-452FDF73D2BD}"/>
          </ac:spMkLst>
        </pc:spChg>
      </pc:sldChg>
      <pc:sldChg chg="modSp mod">
        <pc:chgData name="DiMora, Gabrielle" userId="5a04279a-e2bd-48b4-b397-beaae2f6da4d" providerId="ADAL" clId="{58522405-6DE6-421E-AC0B-8DAC3901FE22}" dt="2025-10-06T15:00:13.297" v="491" actId="20577"/>
        <pc:sldMkLst>
          <pc:docMk/>
          <pc:sldMk cId="3458348998" sldId="968"/>
        </pc:sldMkLst>
        <pc:spChg chg="mod">
          <ac:chgData name="DiMora, Gabrielle" userId="5a04279a-e2bd-48b4-b397-beaae2f6da4d" providerId="ADAL" clId="{58522405-6DE6-421E-AC0B-8DAC3901FE22}" dt="2025-10-06T15:00:13.297" v="491" actId="20577"/>
          <ac:spMkLst>
            <pc:docMk/>
            <pc:sldMk cId="3458348998" sldId="968"/>
            <ac:spMk id="21" creationId="{ACD78E65-165B-C642-A75C-A76F8B78B286}"/>
          </ac:spMkLst>
        </pc:spChg>
      </pc:sldChg>
      <pc:sldChg chg="del mod modShow">
        <pc:chgData name="DiMora, Gabrielle" userId="5a04279a-e2bd-48b4-b397-beaae2f6da4d" providerId="ADAL" clId="{58522405-6DE6-421E-AC0B-8DAC3901FE22}" dt="2025-10-06T16:59:10.282" v="931" actId="2696"/>
        <pc:sldMkLst>
          <pc:docMk/>
          <pc:sldMk cId="696864626" sldId="969"/>
        </pc:sldMkLst>
      </pc:sldChg>
      <pc:sldChg chg="modSp mod">
        <pc:chgData name="DiMora, Gabrielle" userId="5a04279a-e2bd-48b4-b397-beaae2f6da4d" providerId="ADAL" clId="{58522405-6DE6-421E-AC0B-8DAC3901FE22}" dt="2025-10-06T15:04:01.479" v="509" actId="20577"/>
        <pc:sldMkLst>
          <pc:docMk/>
          <pc:sldMk cId="1906356265" sldId="970"/>
        </pc:sldMkLst>
        <pc:spChg chg="mod">
          <ac:chgData name="DiMora, Gabrielle" userId="5a04279a-e2bd-48b4-b397-beaae2f6da4d" providerId="ADAL" clId="{58522405-6DE6-421E-AC0B-8DAC3901FE22}" dt="2025-10-06T15:04:01.479" v="509" actId="20577"/>
          <ac:spMkLst>
            <pc:docMk/>
            <pc:sldMk cId="1906356265" sldId="970"/>
            <ac:spMk id="31" creationId="{88222A3F-79BB-B941-B4F9-1D1FC50D2CCB}"/>
          </ac:spMkLst>
        </pc:spChg>
      </pc:sldChg>
      <pc:sldChg chg="modSp mod">
        <pc:chgData name="DiMora, Gabrielle" userId="5a04279a-e2bd-48b4-b397-beaae2f6da4d" providerId="ADAL" clId="{58522405-6DE6-421E-AC0B-8DAC3901FE22}" dt="2025-10-06T15:04:07.440" v="513" actId="20577"/>
        <pc:sldMkLst>
          <pc:docMk/>
          <pc:sldMk cId="1227022626" sldId="971"/>
        </pc:sldMkLst>
        <pc:spChg chg="mod">
          <ac:chgData name="DiMora, Gabrielle" userId="5a04279a-e2bd-48b4-b397-beaae2f6da4d" providerId="ADAL" clId="{58522405-6DE6-421E-AC0B-8DAC3901FE22}" dt="2025-10-06T15:04:07.440" v="513" actId="20577"/>
          <ac:spMkLst>
            <pc:docMk/>
            <pc:sldMk cId="1227022626" sldId="971"/>
            <ac:spMk id="54" creationId="{E383DA54-2ACD-674F-A4E9-CFAD18CF7A3F}"/>
          </ac:spMkLst>
        </pc:spChg>
      </pc:sldChg>
      <pc:sldChg chg="del mod modShow">
        <pc:chgData name="DiMora, Gabrielle" userId="5a04279a-e2bd-48b4-b397-beaae2f6da4d" providerId="ADAL" clId="{58522405-6DE6-421E-AC0B-8DAC3901FE22}" dt="2025-10-06T16:59:19.634" v="932" actId="2696"/>
        <pc:sldMkLst>
          <pc:docMk/>
          <pc:sldMk cId="543320285" sldId="972"/>
        </pc:sldMkLst>
      </pc:sldChg>
      <pc:sldChg chg="del mod modShow">
        <pc:chgData name="DiMora, Gabrielle" userId="5a04279a-e2bd-48b4-b397-beaae2f6da4d" providerId="ADAL" clId="{58522405-6DE6-421E-AC0B-8DAC3901FE22}" dt="2025-10-06T16:59:19.634" v="932" actId="2696"/>
        <pc:sldMkLst>
          <pc:docMk/>
          <pc:sldMk cId="1314964236" sldId="973"/>
        </pc:sldMkLst>
      </pc:sldChg>
      <pc:sldChg chg="del mod modShow">
        <pc:chgData name="DiMora, Gabrielle" userId="5a04279a-e2bd-48b4-b397-beaae2f6da4d" providerId="ADAL" clId="{58522405-6DE6-421E-AC0B-8DAC3901FE22}" dt="2025-10-06T16:59:27.290" v="933" actId="2696"/>
        <pc:sldMkLst>
          <pc:docMk/>
          <pc:sldMk cId="1058024867" sldId="974"/>
        </pc:sldMkLst>
      </pc:sldChg>
      <pc:sldChg chg="modSp mod">
        <pc:chgData name="DiMora, Gabrielle" userId="5a04279a-e2bd-48b4-b397-beaae2f6da4d" providerId="ADAL" clId="{58522405-6DE6-421E-AC0B-8DAC3901FE22}" dt="2025-10-06T15:08:08.132" v="533" actId="20577"/>
        <pc:sldMkLst>
          <pc:docMk/>
          <pc:sldMk cId="2947118441" sldId="976"/>
        </pc:sldMkLst>
        <pc:spChg chg="mod">
          <ac:chgData name="DiMora, Gabrielle" userId="5a04279a-e2bd-48b4-b397-beaae2f6da4d" providerId="ADAL" clId="{58522405-6DE6-421E-AC0B-8DAC3901FE22}" dt="2025-10-06T15:08:08.132" v="533" actId="20577"/>
          <ac:spMkLst>
            <pc:docMk/>
            <pc:sldMk cId="2947118441" sldId="976"/>
            <ac:spMk id="21" creationId="{0D7DD248-93BB-9349-B950-74AB96A5B789}"/>
          </ac:spMkLst>
        </pc:spChg>
      </pc:sldChg>
      <pc:sldChg chg="modSp mod">
        <pc:chgData name="DiMora, Gabrielle" userId="5a04279a-e2bd-48b4-b397-beaae2f6da4d" providerId="ADAL" clId="{58522405-6DE6-421E-AC0B-8DAC3901FE22}" dt="2025-10-06T15:07:59.845" v="529" actId="20577"/>
        <pc:sldMkLst>
          <pc:docMk/>
          <pc:sldMk cId="3766759179" sldId="977"/>
        </pc:sldMkLst>
        <pc:spChg chg="mod">
          <ac:chgData name="DiMora, Gabrielle" userId="5a04279a-e2bd-48b4-b397-beaae2f6da4d" providerId="ADAL" clId="{58522405-6DE6-421E-AC0B-8DAC3901FE22}" dt="2025-10-06T15:07:59.845" v="529" actId="20577"/>
          <ac:spMkLst>
            <pc:docMk/>
            <pc:sldMk cId="3766759179" sldId="977"/>
            <ac:spMk id="33" creationId="{C2A0E93E-09FB-704E-B9F3-E7826920D9E3}"/>
          </ac:spMkLst>
        </pc:spChg>
      </pc:sldChg>
      <pc:sldChg chg="addSp delSp modSp mod">
        <pc:chgData name="DiMora, Gabrielle" userId="5a04279a-e2bd-48b4-b397-beaae2f6da4d" providerId="ADAL" clId="{58522405-6DE6-421E-AC0B-8DAC3901FE22}" dt="2025-10-06T16:30:17.851" v="718" actId="18245"/>
        <pc:sldMkLst>
          <pc:docMk/>
          <pc:sldMk cId="141679386" sldId="978"/>
        </pc:sldMkLst>
        <pc:spChg chg="mod">
          <ac:chgData name="DiMora, Gabrielle" userId="5a04279a-e2bd-48b4-b397-beaae2f6da4d" providerId="ADAL" clId="{58522405-6DE6-421E-AC0B-8DAC3901FE22}" dt="2025-10-06T16:30:01.153" v="717" actId="1076"/>
          <ac:spMkLst>
            <pc:docMk/>
            <pc:sldMk cId="141679386" sldId="978"/>
            <ac:spMk id="10" creationId="{2B2A1261-6ED6-E393-B151-988B835AFB76}"/>
          </ac:spMkLst>
        </pc:spChg>
        <pc:spChg chg="mod">
          <ac:chgData name="DiMora, Gabrielle" userId="5a04279a-e2bd-48b4-b397-beaae2f6da4d" providerId="ADAL" clId="{58522405-6DE6-421E-AC0B-8DAC3901FE22}" dt="2025-10-06T16:30:17.851" v="718" actId="18245"/>
          <ac:spMkLst>
            <pc:docMk/>
            <pc:sldMk cId="141679386" sldId="978"/>
            <ac:spMk id="31" creationId="{45F83B06-B61E-6117-F424-496AEEDCF8B3}"/>
          </ac:spMkLst>
        </pc:spChg>
        <pc:spChg chg="mod">
          <ac:chgData name="DiMora, Gabrielle" userId="5a04279a-e2bd-48b4-b397-beaae2f6da4d" providerId="ADAL" clId="{58522405-6DE6-421E-AC0B-8DAC3901FE22}" dt="2025-10-06T16:30:17.851" v="718" actId="18245"/>
          <ac:spMkLst>
            <pc:docMk/>
            <pc:sldMk cId="141679386" sldId="978"/>
            <ac:spMk id="32" creationId="{2A62EDB0-D589-ADFC-74D3-B18E5CBF63CE}"/>
          </ac:spMkLst>
        </pc:spChg>
        <pc:spChg chg="mod">
          <ac:chgData name="DiMora, Gabrielle" userId="5a04279a-e2bd-48b4-b397-beaae2f6da4d" providerId="ADAL" clId="{58522405-6DE6-421E-AC0B-8DAC3901FE22}" dt="2025-10-06T16:30:17.851" v="718" actId="18245"/>
          <ac:spMkLst>
            <pc:docMk/>
            <pc:sldMk cId="141679386" sldId="978"/>
            <ac:spMk id="33" creationId="{1B123C5A-9D2F-7849-2633-7A0FF3C50114}"/>
          </ac:spMkLst>
        </pc:spChg>
        <pc:spChg chg="mod">
          <ac:chgData name="DiMora, Gabrielle" userId="5a04279a-e2bd-48b4-b397-beaae2f6da4d" providerId="ADAL" clId="{58522405-6DE6-421E-AC0B-8DAC3901FE22}" dt="2025-10-06T16:30:17.851" v="718" actId="18245"/>
          <ac:spMkLst>
            <pc:docMk/>
            <pc:sldMk cId="141679386" sldId="978"/>
            <ac:spMk id="34" creationId="{A96C6557-92D6-C161-5400-3E02F6163F21}"/>
          </ac:spMkLst>
        </pc:spChg>
        <pc:spChg chg="mod">
          <ac:chgData name="DiMora, Gabrielle" userId="5a04279a-e2bd-48b4-b397-beaae2f6da4d" providerId="ADAL" clId="{58522405-6DE6-421E-AC0B-8DAC3901FE22}" dt="2025-10-06T16:30:17.851" v="718" actId="18245"/>
          <ac:spMkLst>
            <pc:docMk/>
            <pc:sldMk cId="141679386" sldId="978"/>
            <ac:spMk id="35" creationId="{B5BC5629-110E-9405-D033-982C94B8A560}"/>
          </ac:spMkLst>
        </pc:spChg>
        <pc:spChg chg="mod">
          <ac:chgData name="DiMora, Gabrielle" userId="5a04279a-e2bd-48b4-b397-beaae2f6da4d" providerId="ADAL" clId="{58522405-6DE6-421E-AC0B-8DAC3901FE22}" dt="2025-10-06T16:30:17.851" v="718" actId="18245"/>
          <ac:spMkLst>
            <pc:docMk/>
            <pc:sldMk cId="141679386" sldId="978"/>
            <ac:spMk id="36" creationId="{2314602E-FD83-07A6-2E16-837860DC7A66}"/>
          </ac:spMkLst>
        </pc:spChg>
        <pc:spChg chg="mod">
          <ac:chgData name="DiMora, Gabrielle" userId="5a04279a-e2bd-48b4-b397-beaae2f6da4d" providerId="ADAL" clId="{58522405-6DE6-421E-AC0B-8DAC3901FE22}" dt="2025-10-06T16:30:17.851" v="718" actId="18245"/>
          <ac:spMkLst>
            <pc:docMk/>
            <pc:sldMk cId="141679386" sldId="978"/>
            <ac:spMk id="37" creationId="{3715713A-E419-834C-501C-435F72321070}"/>
          </ac:spMkLst>
        </pc:spChg>
        <pc:spChg chg="mod">
          <ac:chgData name="DiMora, Gabrielle" userId="5a04279a-e2bd-48b4-b397-beaae2f6da4d" providerId="ADAL" clId="{58522405-6DE6-421E-AC0B-8DAC3901FE22}" dt="2025-10-06T16:30:17.851" v="718" actId="18245"/>
          <ac:spMkLst>
            <pc:docMk/>
            <pc:sldMk cId="141679386" sldId="978"/>
            <ac:spMk id="38" creationId="{F8592807-78E9-1996-86E9-DB7D65D725F0}"/>
          </ac:spMkLst>
        </pc:spChg>
        <pc:spChg chg="mod">
          <ac:chgData name="DiMora, Gabrielle" userId="5a04279a-e2bd-48b4-b397-beaae2f6da4d" providerId="ADAL" clId="{58522405-6DE6-421E-AC0B-8DAC3901FE22}" dt="2025-10-06T16:30:17.851" v="718" actId="18245"/>
          <ac:spMkLst>
            <pc:docMk/>
            <pc:sldMk cId="141679386" sldId="978"/>
            <ac:spMk id="39" creationId="{B49A248F-3984-8265-6999-5056BB24ED32}"/>
          </ac:spMkLst>
        </pc:spChg>
        <pc:spChg chg="mod">
          <ac:chgData name="DiMora, Gabrielle" userId="5a04279a-e2bd-48b4-b397-beaae2f6da4d" providerId="ADAL" clId="{58522405-6DE6-421E-AC0B-8DAC3901FE22}" dt="2025-10-06T16:30:17.851" v="718" actId="18245"/>
          <ac:spMkLst>
            <pc:docMk/>
            <pc:sldMk cId="141679386" sldId="978"/>
            <ac:spMk id="40" creationId="{B115C852-2739-EC41-2BAC-A6E29577F65E}"/>
          </ac:spMkLst>
        </pc:spChg>
        <pc:spChg chg="mod">
          <ac:chgData name="DiMora, Gabrielle" userId="5a04279a-e2bd-48b4-b397-beaae2f6da4d" providerId="ADAL" clId="{58522405-6DE6-421E-AC0B-8DAC3901FE22}" dt="2025-10-06T15:08:24.609" v="537" actId="20577"/>
          <ac:spMkLst>
            <pc:docMk/>
            <pc:sldMk cId="141679386" sldId="978"/>
            <ac:spMk id="47" creationId="{5DFBBD3C-45E3-784E-BAAC-A435E20A47BF}"/>
          </ac:spMkLst>
        </pc:spChg>
        <pc:grpChg chg="mod">
          <ac:chgData name="DiMora, Gabrielle" userId="5a04279a-e2bd-48b4-b397-beaae2f6da4d" providerId="ADAL" clId="{58522405-6DE6-421E-AC0B-8DAC3901FE22}" dt="2025-10-06T16:30:17.851" v="718" actId="18245"/>
          <ac:grpSpMkLst>
            <pc:docMk/>
            <pc:sldMk cId="141679386" sldId="978"/>
            <ac:grpSpMk id="30" creationId="{45176F67-2BB6-46EE-4EB9-4046E480D875}"/>
          </ac:grpSpMkLst>
        </pc:grpChg>
        <pc:graphicFrameChg chg="add del mod modGraphic">
          <ac:chgData name="DiMora, Gabrielle" userId="5a04279a-e2bd-48b4-b397-beaae2f6da4d" providerId="ADAL" clId="{58522405-6DE6-421E-AC0B-8DAC3901FE22}" dt="2025-10-06T16:30:17.851" v="718" actId="18245"/>
          <ac:graphicFrameMkLst>
            <pc:docMk/>
            <pc:sldMk cId="141679386" sldId="978"/>
            <ac:graphicFrameMk id="2" creationId="{3BC6AA9B-E9A6-9BB3-25E2-92EC61553FF2}"/>
          </ac:graphicFrameMkLst>
        </pc:graphicFrameChg>
        <pc:picChg chg="add del mod modCrop">
          <ac:chgData name="DiMora, Gabrielle" userId="5a04279a-e2bd-48b4-b397-beaae2f6da4d" providerId="ADAL" clId="{58522405-6DE6-421E-AC0B-8DAC3901FE22}" dt="2025-10-06T16:16:40.562" v="597" actId="478"/>
          <ac:picMkLst>
            <pc:docMk/>
            <pc:sldMk cId="141679386" sldId="978"/>
            <ac:picMk id="5" creationId="{D146F921-458B-808D-9DA9-646A9D6FCF22}"/>
          </ac:picMkLst>
        </pc:picChg>
        <pc:picChg chg="add del mod modCrop">
          <ac:chgData name="DiMora, Gabrielle" userId="5a04279a-e2bd-48b4-b397-beaae2f6da4d" providerId="ADAL" clId="{58522405-6DE6-421E-AC0B-8DAC3901FE22}" dt="2025-10-06T16:20:37.522" v="618" actId="478"/>
          <ac:picMkLst>
            <pc:docMk/>
            <pc:sldMk cId="141679386" sldId="978"/>
            <ac:picMk id="7" creationId="{8797D17A-0F46-E83A-271F-EC313DF576B6}"/>
          </ac:picMkLst>
        </pc:picChg>
        <pc:picChg chg="add del mod">
          <ac:chgData name="DiMora, Gabrielle" userId="5a04279a-e2bd-48b4-b397-beaae2f6da4d" providerId="ADAL" clId="{58522405-6DE6-421E-AC0B-8DAC3901FE22}" dt="2025-10-06T16:19:55.142" v="614" actId="478"/>
          <ac:picMkLst>
            <pc:docMk/>
            <pc:sldMk cId="141679386" sldId="978"/>
            <ac:picMk id="12" creationId="{AC2FD715-3B13-F009-4DC7-E576BA26AB10}"/>
          </ac:picMkLst>
        </pc:picChg>
        <pc:picChg chg="del mod">
          <ac:chgData name="DiMora, Gabrielle" userId="5a04279a-e2bd-48b4-b397-beaae2f6da4d" providerId="ADAL" clId="{58522405-6DE6-421E-AC0B-8DAC3901FE22}" dt="2025-10-06T16:29:33.301" v="683" actId="478"/>
          <ac:picMkLst>
            <pc:docMk/>
            <pc:sldMk cId="141679386" sldId="978"/>
            <ac:picMk id="15" creationId="{0D0197E9-F68B-1883-02F4-8BB122C9ABE0}"/>
          </ac:picMkLst>
        </pc:picChg>
        <pc:picChg chg="add del mod">
          <ac:chgData name="DiMora, Gabrielle" userId="5a04279a-e2bd-48b4-b397-beaae2f6da4d" providerId="ADAL" clId="{58522405-6DE6-421E-AC0B-8DAC3901FE22}" dt="2025-10-06T16:20:13.131" v="616" actId="478"/>
          <ac:picMkLst>
            <pc:docMk/>
            <pc:sldMk cId="141679386" sldId="978"/>
            <ac:picMk id="18" creationId="{96ABD57D-8018-61DD-1F4C-B17D46A0F87C}"/>
          </ac:picMkLst>
        </pc:picChg>
        <pc:picChg chg="add del mod modCrop">
          <ac:chgData name="DiMora, Gabrielle" userId="5a04279a-e2bd-48b4-b397-beaae2f6da4d" providerId="ADAL" clId="{58522405-6DE6-421E-AC0B-8DAC3901FE22}" dt="2025-10-06T16:21:00.037" v="628" actId="478"/>
          <ac:picMkLst>
            <pc:docMk/>
            <pc:sldMk cId="141679386" sldId="978"/>
            <ac:picMk id="20" creationId="{29889382-F7FE-A224-082E-BB2A48C8AAB2}"/>
          </ac:picMkLst>
        </pc:picChg>
        <pc:picChg chg="add del mod">
          <ac:chgData name="DiMora, Gabrielle" userId="5a04279a-e2bd-48b4-b397-beaae2f6da4d" providerId="ADAL" clId="{58522405-6DE6-421E-AC0B-8DAC3901FE22}" dt="2025-10-06T16:24:34.549" v="636" actId="478"/>
          <ac:picMkLst>
            <pc:docMk/>
            <pc:sldMk cId="141679386" sldId="978"/>
            <ac:picMk id="22" creationId="{7723F865-844D-FE72-A2D4-55C128FB50E8}"/>
          </ac:picMkLst>
        </pc:picChg>
        <pc:picChg chg="add del mod">
          <ac:chgData name="DiMora, Gabrielle" userId="5a04279a-e2bd-48b4-b397-beaae2f6da4d" providerId="ADAL" clId="{58522405-6DE6-421E-AC0B-8DAC3901FE22}" dt="2025-10-06T16:25:28.178" v="642" actId="478"/>
          <ac:picMkLst>
            <pc:docMk/>
            <pc:sldMk cId="141679386" sldId="978"/>
            <ac:picMk id="24" creationId="{1B6EEF86-29CA-9A0D-8CF3-FD81D5EAF7B6}"/>
          </ac:picMkLst>
        </pc:picChg>
        <pc:picChg chg="add del mod">
          <ac:chgData name="DiMora, Gabrielle" userId="5a04279a-e2bd-48b4-b397-beaae2f6da4d" providerId="ADAL" clId="{58522405-6DE6-421E-AC0B-8DAC3901FE22}" dt="2025-10-06T16:26:52.286" v="649" actId="478"/>
          <ac:picMkLst>
            <pc:docMk/>
            <pc:sldMk cId="141679386" sldId="978"/>
            <ac:picMk id="26" creationId="{3D154DE3-41BE-7D7D-1BFF-97D7EC0A7261}"/>
          </ac:picMkLst>
        </pc:picChg>
        <pc:picChg chg="add del mod modCrop">
          <ac:chgData name="DiMora, Gabrielle" userId="5a04279a-e2bd-48b4-b397-beaae2f6da4d" providerId="ADAL" clId="{58522405-6DE6-421E-AC0B-8DAC3901FE22}" dt="2025-10-06T16:27:41.324" v="657" actId="478"/>
          <ac:picMkLst>
            <pc:docMk/>
            <pc:sldMk cId="141679386" sldId="978"/>
            <ac:picMk id="29" creationId="{37912AF4-6C8A-AEF4-6A8B-478471668270}"/>
          </ac:picMkLst>
        </pc:picChg>
      </pc:sldChg>
      <pc:sldChg chg="modSp mod">
        <pc:chgData name="DiMora, Gabrielle" userId="5a04279a-e2bd-48b4-b397-beaae2f6da4d" providerId="ADAL" clId="{58522405-6DE6-421E-AC0B-8DAC3901FE22}" dt="2025-10-06T15:09:08.855" v="553" actId="20577"/>
        <pc:sldMkLst>
          <pc:docMk/>
          <pc:sldMk cId="234235701" sldId="979"/>
        </pc:sldMkLst>
        <pc:spChg chg="mod">
          <ac:chgData name="DiMora, Gabrielle" userId="5a04279a-e2bd-48b4-b397-beaae2f6da4d" providerId="ADAL" clId="{58522405-6DE6-421E-AC0B-8DAC3901FE22}" dt="2025-10-06T15:08:58.406" v="549" actId="20577"/>
          <ac:spMkLst>
            <pc:docMk/>
            <pc:sldMk cId="234235701" sldId="979"/>
            <ac:spMk id="15" creationId="{1F2EF20E-8D53-E744-BA7A-5E87AE240059}"/>
          </ac:spMkLst>
        </pc:spChg>
        <pc:spChg chg="mod">
          <ac:chgData name="DiMora, Gabrielle" userId="5a04279a-e2bd-48b4-b397-beaae2f6da4d" providerId="ADAL" clId="{58522405-6DE6-421E-AC0B-8DAC3901FE22}" dt="2025-10-06T15:09:08.855" v="553" actId="20577"/>
          <ac:spMkLst>
            <pc:docMk/>
            <pc:sldMk cId="234235701" sldId="979"/>
            <ac:spMk id="47" creationId="{051EF0B3-4D04-E24A-A219-2517EC9B2094}"/>
          </ac:spMkLst>
        </pc:spChg>
      </pc:sldChg>
      <pc:sldChg chg="modSp mod">
        <pc:chgData name="DiMora, Gabrielle" userId="5a04279a-e2bd-48b4-b397-beaae2f6da4d" providerId="ADAL" clId="{58522405-6DE6-421E-AC0B-8DAC3901FE22}" dt="2025-10-06T15:09:43.484" v="562" actId="20577"/>
        <pc:sldMkLst>
          <pc:docMk/>
          <pc:sldMk cId="282048202" sldId="981"/>
        </pc:sldMkLst>
        <pc:spChg chg="mod">
          <ac:chgData name="DiMora, Gabrielle" userId="5a04279a-e2bd-48b4-b397-beaae2f6da4d" providerId="ADAL" clId="{58522405-6DE6-421E-AC0B-8DAC3901FE22}" dt="2025-10-06T15:09:43.484" v="562" actId="20577"/>
          <ac:spMkLst>
            <pc:docMk/>
            <pc:sldMk cId="282048202" sldId="981"/>
            <ac:spMk id="21" creationId="{15A4E9D8-899C-1F4A-A6B5-32FA405F5D08}"/>
          </ac:spMkLst>
        </pc:spChg>
      </pc:sldChg>
      <pc:sldChg chg="delSp modSp mod">
        <pc:chgData name="DiMora, Gabrielle" userId="5a04279a-e2bd-48b4-b397-beaae2f6da4d" providerId="ADAL" clId="{58522405-6DE6-421E-AC0B-8DAC3901FE22}" dt="2025-10-06T15:00:51.124" v="500" actId="20577"/>
        <pc:sldMkLst>
          <pc:docMk/>
          <pc:sldMk cId="3788185017" sldId="984"/>
        </pc:sldMkLst>
        <pc:spChg chg="mod">
          <ac:chgData name="DiMora, Gabrielle" userId="5a04279a-e2bd-48b4-b397-beaae2f6da4d" providerId="ADAL" clId="{58522405-6DE6-421E-AC0B-8DAC3901FE22}" dt="2025-10-06T15:00:51.124" v="500" actId="20577"/>
          <ac:spMkLst>
            <pc:docMk/>
            <pc:sldMk cId="3788185017" sldId="984"/>
            <ac:spMk id="21" creationId="{ACD78E65-165B-C642-A75C-A76F8B78B286}"/>
          </ac:spMkLst>
        </pc:spChg>
        <pc:spChg chg="del">
          <ac:chgData name="DiMora, Gabrielle" userId="5a04279a-e2bd-48b4-b397-beaae2f6da4d" providerId="ADAL" clId="{58522405-6DE6-421E-AC0B-8DAC3901FE22}" dt="2025-10-06T15:00:46.843" v="496" actId="478"/>
          <ac:spMkLst>
            <pc:docMk/>
            <pc:sldMk cId="3788185017" sldId="984"/>
            <ac:spMk id="31" creationId="{BB0C0278-A594-C64D-A918-BA36F3D65041}"/>
          </ac:spMkLst>
        </pc:spChg>
      </pc:sldChg>
      <pc:sldChg chg="modSp mod">
        <pc:chgData name="DiMora, Gabrielle" userId="5a04279a-e2bd-48b4-b397-beaae2f6da4d" providerId="ADAL" clId="{58522405-6DE6-421E-AC0B-8DAC3901FE22}" dt="2025-10-06T14:30:13.786" v="104" actId="20577"/>
        <pc:sldMkLst>
          <pc:docMk/>
          <pc:sldMk cId="1228315492" sldId="985"/>
        </pc:sldMkLst>
        <pc:spChg chg="mod">
          <ac:chgData name="DiMora, Gabrielle" userId="5a04279a-e2bd-48b4-b397-beaae2f6da4d" providerId="ADAL" clId="{58522405-6DE6-421E-AC0B-8DAC3901FE22}" dt="2025-10-06T14:30:13.786" v="104" actId="20577"/>
          <ac:spMkLst>
            <pc:docMk/>
            <pc:sldMk cId="1228315492" sldId="985"/>
            <ac:spMk id="3" creationId="{F1264C74-DD1D-204F-96FA-5C4F07B73F59}"/>
          </ac:spMkLst>
        </pc:spChg>
      </pc:sldChg>
      <pc:sldChg chg="del mod modShow">
        <pc:chgData name="DiMora, Gabrielle" userId="5a04279a-e2bd-48b4-b397-beaae2f6da4d" providerId="ADAL" clId="{58522405-6DE6-421E-AC0B-8DAC3901FE22}" dt="2025-10-06T16:59:19.634" v="932" actId="2696"/>
        <pc:sldMkLst>
          <pc:docMk/>
          <pc:sldMk cId="502990329" sldId="987"/>
        </pc:sldMkLst>
      </pc:sldChg>
      <pc:sldChg chg="addSp delSp modSp add mod ord">
        <pc:chgData name="DiMora, Gabrielle" userId="5a04279a-e2bd-48b4-b397-beaae2f6da4d" providerId="ADAL" clId="{58522405-6DE6-421E-AC0B-8DAC3901FE22}" dt="2025-10-06T16:56:29.987" v="847" actId="1076"/>
        <pc:sldMkLst>
          <pc:docMk/>
          <pc:sldMk cId="3074248716" sldId="988"/>
        </pc:sldMkLst>
        <pc:spChg chg="mod">
          <ac:chgData name="DiMora, Gabrielle" userId="5a04279a-e2bd-48b4-b397-beaae2f6da4d" providerId="ADAL" clId="{58522405-6DE6-421E-AC0B-8DAC3901FE22}" dt="2025-10-06T16:32:12.112" v="736" actId="20577"/>
          <ac:spMkLst>
            <pc:docMk/>
            <pc:sldMk cId="3074248716" sldId="988"/>
            <ac:spMk id="4" creationId="{DF89929A-898C-3C44-C959-BAEBCB9E305B}"/>
          </ac:spMkLst>
        </pc:spChg>
        <pc:spChg chg="add del mod">
          <ac:chgData name="DiMora, Gabrielle" userId="5a04279a-e2bd-48b4-b397-beaae2f6da4d" providerId="ADAL" clId="{58522405-6DE6-421E-AC0B-8DAC3901FE22}" dt="2025-10-06T16:47:55.892" v="780" actId="478"/>
          <ac:spMkLst>
            <pc:docMk/>
            <pc:sldMk cId="3074248716" sldId="988"/>
            <ac:spMk id="5" creationId="{C7AC16D1-324C-A4BA-97F1-D4C9153F1244}"/>
          </ac:spMkLst>
        </pc:spChg>
        <pc:spChg chg="del">
          <ac:chgData name="DiMora, Gabrielle" userId="5a04279a-e2bd-48b4-b397-beaae2f6da4d" providerId="ADAL" clId="{58522405-6DE6-421E-AC0B-8DAC3901FE22}" dt="2025-10-06T16:33:01.488" v="747" actId="478"/>
          <ac:spMkLst>
            <pc:docMk/>
            <pc:sldMk cId="3074248716" sldId="988"/>
            <ac:spMk id="10" creationId="{2B2A1261-6ED6-E393-B151-988B835AFB76}"/>
          </ac:spMkLst>
        </pc:spChg>
        <pc:spChg chg="del">
          <ac:chgData name="DiMora, Gabrielle" userId="5a04279a-e2bd-48b4-b397-beaae2f6da4d" providerId="ADAL" clId="{58522405-6DE6-421E-AC0B-8DAC3901FE22}" dt="2025-10-06T16:47:52.825" v="779" actId="478"/>
          <ac:spMkLst>
            <pc:docMk/>
            <pc:sldMk cId="3074248716" sldId="988"/>
            <ac:spMk id="16" creationId="{BE2C399C-548C-40B8-41BB-C8E117CDFE5C}"/>
          </ac:spMkLst>
        </pc:spChg>
        <pc:spChg chg="del">
          <ac:chgData name="DiMora, Gabrielle" userId="5a04279a-e2bd-48b4-b397-beaae2f6da4d" providerId="ADAL" clId="{58522405-6DE6-421E-AC0B-8DAC3901FE22}" dt="2025-10-06T16:48:00.947" v="782" actId="478"/>
          <ac:spMkLst>
            <pc:docMk/>
            <pc:sldMk cId="3074248716" sldId="988"/>
            <ac:spMk id="17" creationId="{6D9F496E-D95A-9B3C-4686-8A2CA1881E39}"/>
          </ac:spMkLst>
        </pc:spChg>
        <pc:spChg chg="mod">
          <ac:chgData name="DiMora, Gabrielle" userId="5a04279a-e2bd-48b4-b397-beaae2f6da4d" providerId="ADAL" clId="{58522405-6DE6-421E-AC0B-8DAC3901FE22}" dt="2025-10-06T16:32:50.810" v="744" actId="14100"/>
          <ac:spMkLst>
            <pc:docMk/>
            <pc:sldMk cId="3074248716" sldId="988"/>
            <ac:spMk id="27" creationId="{EDC2CF75-2225-F546-96D8-378308EC9ABF}"/>
          </ac:spMkLst>
        </pc:spChg>
        <pc:grpChg chg="del mod">
          <ac:chgData name="DiMora, Gabrielle" userId="5a04279a-e2bd-48b4-b397-beaae2f6da4d" providerId="ADAL" clId="{58522405-6DE6-421E-AC0B-8DAC3901FE22}" dt="2025-10-06T16:47:37.127" v="777" actId="478"/>
          <ac:grpSpMkLst>
            <pc:docMk/>
            <pc:sldMk cId="3074248716" sldId="988"/>
            <ac:grpSpMk id="30" creationId="{45176F67-2BB6-46EE-4EB9-4046E480D875}"/>
          </ac:grpSpMkLst>
        </pc:grpChg>
        <pc:graphicFrameChg chg="add mod modGraphic">
          <ac:chgData name="DiMora, Gabrielle" userId="5a04279a-e2bd-48b4-b397-beaae2f6da4d" providerId="ADAL" clId="{58522405-6DE6-421E-AC0B-8DAC3901FE22}" dt="2025-10-06T16:56:29.987" v="847" actId="1076"/>
          <ac:graphicFrameMkLst>
            <pc:docMk/>
            <pc:sldMk cId="3074248716" sldId="988"/>
            <ac:graphicFrameMk id="2" creationId="{A22B36E0-59B7-A149-E61E-28CACCD939F1}"/>
          </ac:graphicFrameMkLst>
        </pc:graphicFrameChg>
        <pc:picChg chg="del">
          <ac:chgData name="DiMora, Gabrielle" userId="5a04279a-e2bd-48b4-b397-beaae2f6da4d" providerId="ADAL" clId="{58522405-6DE6-421E-AC0B-8DAC3901FE22}" dt="2025-10-06T16:32:57.031" v="746" actId="478"/>
          <ac:picMkLst>
            <pc:docMk/>
            <pc:sldMk cId="3074248716" sldId="988"/>
            <ac:picMk id="14" creationId="{387DA01C-FB1A-370A-88D7-753DADC0D3FD}"/>
          </ac:picMkLst>
        </pc:picChg>
        <pc:cxnChg chg="del">
          <ac:chgData name="DiMora, Gabrielle" userId="5a04279a-e2bd-48b4-b397-beaae2f6da4d" providerId="ADAL" clId="{58522405-6DE6-421E-AC0B-8DAC3901FE22}" dt="2025-10-06T16:32:56" v="745" actId="478"/>
          <ac:cxnSpMkLst>
            <pc:docMk/>
            <pc:sldMk cId="3074248716" sldId="988"/>
            <ac:cxnSpMk id="11" creationId="{8DA1480E-F428-B6C9-A766-D9F2957D8290}"/>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222222222222223E-2"/>
          <c:y val="2.7466591325236489E-2"/>
          <c:w val="0.97777777777777775"/>
          <c:h val="0.8950652346289818"/>
        </c:manualLayout>
      </c:layout>
      <c:barChart>
        <c:barDir val="col"/>
        <c:grouping val="clustered"/>
        <c:varyColors val="0"/>
        <c:ser>
          <c:idx val="0"/>
          <c:order val="0"/>
          <c:tx>
            <c:strRef>
              <c:f>Sheet1!$B$1</c:f>
              <c:strCache>
                <c:ptCount val="1"/>
                <c:pt idx="0">
                  <c:v>Series 1</c:v>
                </c:pt>
              </c:strCache>
            </c:strRef>
          </c:tx>
          <c:spPr>
            <a:solidFill>
              <a:srgbClr val="3369FF"/>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8-6822-F444-9387-105BE6F8DF0B}"/>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1-6822-F444-9387-105BE6F8DF0B}"/>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6822-F444-9387-105BE6F8DF0B}"/>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5-6822-F444-9387-105BE6F8DF0B}"/>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7-6822-F444-9387-105BE6F8DF0B}"/>
              </c:ext>
            </c:extLst>
          </c:dPt>
          <c:dLbls>
            <c:dLbl>
              <c:idx val="0"/>
              <c:tx>
                <c:rich>
                  <a:bodyPr/>
                  <a:lstStyle/>
                  <a:p>
                    <a:r>
                      <a:rPr lang="en-US" dirty="0">
                        <a:latin typeface="Segoe UI" panose="020B0502040204020203" pitchFamily="34" charset="0"/>
                      </a:rPr>
                      <a:t>30%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6822-F444-9387-105BE6F8DF0B}"/>
                </c:ext>
              </c:extLst>
            </c:dLbl>
            <c:dLbl>
              <c:idx val="1"/>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002677"/>
                        </a:solidFill>
                        <a:latin typeface="Segoe UI" panose="020B0502040204020203" pitchFamily="34" charset="0"/>
                        <a:ea typeface="+mn-ea"/>
                        <a:cs typeface="Segoe UI" panose="020B0502040204020203" pitchFamily="34" charset="0"/>
                      </a:defRPr>
                    </a:pPr>
                    <a:r>
                      <a:rPr lang="en-US" sz="1400" b="1" i="0" u="none" strike="noStrike" kern="1200" baseline="0" dirty="0">
                        <a:solidFill>
                          <a:srgbClr val="002577"/>
                        </a:solidFill>
                        <a:latin typeface="Segoe UI" panose="020B0502040204020203" pitchFamily="34" charset="0"/>
                        <a:cs typeface="Segoe UI" panose="020B0502040204020203" pitchFamily="34" charset="0"/>
                      </a:rPr>
                      <a:t>36%</a:t>
                    </a: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002677"/>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822-F444-9387-105BE6F8DF0B}"/>
                </c:ext>
              </c:extLst>
            </c:dLbl>
            <c:dLbl>
              <c:idx val="2"/>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002677"/>
                        </a:solidFill>
                        <a:latin typeface="Segoe UI" panose="020B0502040204020203" pitchFamily="34" charset="0"/>
                        <a:ea typeface="+mn-ea"/>
                        <a:cs typeface="Segoe UI" panose="020B0502040204020203" pitchFamily="34" charset="0"/>
                      </a:defRPr>
                    </a:pPr>
                    <a:r>
                      <a:rPr lang="en-US" sz="1400" b="1" i="0" u="none" strike="noStrike" kern="1200" baseline="0" dirty="0">
                        <a:solidFill>
                          <a:srgbClr val="002577"/>
                        </a:solidFill>
                        <a:latin typeface="Segoe UI" panose="020B0502040204020203" pitchFamily="34" charset="0"/>
                        <a:cs typeface="Segoe UI" panose="020B0502040204020203" pitchFamily="34" charset="0"/>
                      </a:rPr>
                      <a:t>7%</a:t>
                    </a: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002677"/>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822-F444-9387-105BE6F8DF0B}"/>
                </c:ext>
              </c:extLst>
            </c:dLbl>
            <c:dLbl>
              <c:idx val="3"/>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002677"/>
                        </a:solidFill>
                        <a:latin typeface="Segoe UI" panose="020B0502040204020203" pitchFamily="34" charset="0"/>
                        <a:ea typeface="+mn-ea"/>
                        <a:cs typeface="Segoe UI" panose="020B0502040204020203" pitchFamily="34" charset="0"/>
                      </a:defRPr>
                    </a:pPr>
                    <a:r>
                      <a:rPr lang="en-US" sz="1400" b="1" i="0" u="none" strike="noStrike" kern="1200" baseline="0" dirty="0">
                        <a:solidFill>
                          <a:srgbClr val="002577"/>
                        </a:solidFill>
                        <a:latin typeface="Segoe UI" panose="020B0502040204020203" pitchFamily="34" charset="0"/>
                        <a:cs typeface="Segoe UI" panose="020B0502040204020203" pitchFamily="34" charset="0"/>
                      </a:rPr>
                      <a:t>25%</a:t>
                    </a: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002677"/>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822-F444-9387-105BE6F8DF0B}"/>
                </c:ext>
              </c:extLst>
            </c:dLbl>
            <c:dLbl>
              <c:idx val="4"/>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002677"/>
                        </a:solidFill>
                        <a:latin typeface="Segoe UI" panose="020B0502040204020203" pitchFamily="34" charset="0"/>
                        <a:ea typeface="+mn-ea"/>
                        <a:cs typeface="Segoe UI" panose="020B0502040204020203" pitchFamily="34" charset="0"/>
                      </a:defRPr>
                    </a:pPr>
                    <a:r>
                      <a:rPr lang="en-US" sz="1400" b="1" i="0" u="none" strike="noStrike" kern="1200" baseline="0" dirty="0">
                        <a:solidFill>
                          <a:srgbClr val="002577"/>
                        </a:solidFill>
                        <a:latin typeface="Segoe UI" panose="020B0502040204020203" pitchFamily="34" charset="0"/>
                        <a:cs typeface="Segoe UI" panose="020B0502040204020203" pitchFamily="34" charset="0"/>
                      </a:rPr>
                      <a:t>2%</a:t>
                    </a: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002677"/>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6822-F444-9387-105BE6F8DF0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677"/>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Sheet1!$B$2:$B$6</c:f>
              <c:numCache>
                <c:formatCode>#,##0</c:formatCode>
                <c:ptCount val="5"/>
                <c:pt idx="0">
                  <c:v>30</c:v>
                </c:pt>
                <c:pt idx="1">
                  <c:v>36</c:v>
                </c:pt>
                <c:pt idx="2">
                  <c:v>7</c:v>
                </c:pt>
                <c:pt idx="3">
                  <c:v>25</c:v>
                </c:pt>
                <c:pt idx="4">
                  <c:v>2</c:v>
                </c:pt>
              </c:numCache>
            </c:numRef>
          </c:val>
          <c:extLst>
            <c:ext xmlns:c16="http://schemas.microsoft.com/office/drawing/2014/chart" uri="{C3380CC4-5D6E-409C-BE32-E72D297353CC}">
              <c16:uniqueId val="{00000009-6822-F444-9387-105BE6F8DF0B}"/>
            </c:ext>
          </c:extLst>
        </c:ser>
        <c:dLbls>
          <c:dLblPos val="outEnd"/>
          <c:showLegendKey val="0"/>
          <c:showVal val="1"/>
          <c:showCatName val="0"/>
          <c:showSerName val="0"/>
          <c:showPercent val="0"/>
          <c:showBubbleSize val="0"/>
        </c:dLbls>
        <c:gapWidth val="70"/>
        <c:overlap val="-17"/>
        <c:axId val="2051305088"/>
        <c:axId val="2051306768"/>
      </c:barChart>
      <c:catAx>
        <c:axId val="2051305088"/>
        <c:scaling>
          <c:orientation val="minMax"/>
        </c:scaling>
        <c:delete val="0"/>
        <c:axPos val="b"/>
        <c:numFmt formatCode="General" sourceLinked="1"/>
        <c:majorTickMark val="none"/>
        <c:minorTickMark val="none"/>
        <c:tickLblPos val="nextTo"/>
        <c:spPr>
          <a:noFill/>
          <a:ln w="6350" cap="flat" cmpd="sng" algn="ctr">
            <a:solidFill>
              <a:srgbClr val="002677"/>
            </a:solidFill>
            <a:round/>
          </a:ln>
          <a:effectLst/>
        </c:spPr>
        <c:txPr>
          <a:bodyPr rot="-60000000" spcFirstLastPara="1" vertOverflow="ellipsis" vert="horz" wrap="square" anchor="t" anchorCtr="1"/>
          <a:lstStyle/>
          <a:p>
            <a:pPr>
              <a:defRPr sz="1197" b="0" i="0" u="none" strike="noStrike" kern="1200" baseline="0">
                <a:solidFill>
                  <a:schemeClr val="tx2"/>
                </a:solidFill>
                <a:latin typeface="Segoe UI" panose="020B0502040204020203" pitchFamily="34" charset="0"/>
                <a:ea typeface="+mn-ea"/>
                <a:cs typeface="Segoe UI" panose="020B0502040204020203" pitchFamily="34" charset="0"/>
              </a:defRPr>
            </a:pPr>
            <a:endParaRPr lang="en-US"/>
          </a:p>
        </c:txPr>
        <c:crossAx val="2051306768"/>
        <c:crosses val="autoZero"/>
        <c:auto val="1"/>
        <c:lblAlgn val="ctr"/>
        <c:lblOffset val="100"/>
        <c:noMultiLvlLbl val="0"/>
      </c:catAx>
      <c:valAx>
        <c:axId val="2051306768"/>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2051305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79343613070341E-2"/>
          <c:y val="0.11492690053254379"/>
          <c:w val="0.91885592173580055"/>
          <c:h val="0.81658546016422384"/>
        </c:manualLayout>
      </c:layout>
      <c:areaChart>
        <c:grouping val="standard"/>
        <c:varyColors val="0"/>
        <c:dLbls>
          <c:showLegendKey val="0"/>
          <c:showVal val="0"/>
          <c:showCatName val="0"/>
          <c:showSerName val="0"/>
          <c:showPercent val="0"/>
          <c:showBubbleSize val="0"/>
        </c:dLbls>
        <c:axId val="1310300496"/>
        <c:axId val="1335043392"/>
      </c:areaChart>
      <c:catAx>
        <c:axId val="1310300496"/>
        <c:scaling>
          <c:orientation val="minMax"/>
        </c:scaling>
        <c:delete val="1"/>
        <c:axPos val="b"/>
        <c:numFmt formatCode="General" sourceLinked="1"/>
        <c:majorTickMark val="none"/>
        <c:minorTickMark val="none"/>
        <c:tickLblPos val="nextTo"/>
        <c:crossAx val="1335043392"/>
        <c:crosses val="autoZero"/>
        <c:auto val="1"/>
        <c:lblAlgn val="ctr"/>
        <c:lblOffset val="100"/>
        <c:noMultiLvlLbl val="0"/>
      </c:catAx>
      <c:valAx>
        <c:axId val="1335043392"/>
        <c:scaling>
          <c:orientation val="minMax"/>
          <c:min val="2000"/>
        </c:scaling>
        <c:delete val="1"/>
        <c:axPos val="l"/>
        <c:numFmt formatCode="General" sourceLinked="1"/>
        <c:majorTickMark val="none"/>
        <c:minorTickMark val="none"/>
        <c:tickLblPos val="nextTo"/>
        <c:crossAx val="1310300496"/>
        <c:crosses val="autoZero"/>
        <c:crossBetween val="midCat"/>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64462643264733E-2"/>
          <c:y val="3.4420286730597563E-2"/>
          <c:w val="0.91187739246577915"/>
          <c:h val="0.86849898229782152"/>
        </c:manualLayout>
      </c:layout>
      <c:barChart>
        <c:barDir val="col"/>
        <c:grouping val="clustered"/>
        <c:varyColors val="0"/>
        <c:ser>
          <c:idx val="0"/>
          <c:order val="0"/>
          <c:tx>
            <c:strRef>
              <c:f>Sheet1!$B$1</c:f>
              <c:strCache>
                <c:ptCount val="1"/>
                <c:pt idx="0">
                  <c:v>Average</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&lt;25</c:v>
                </c:pt>
                <c:pt idx="1">
                  <c:v>25-34</c:v>
                </c:pt>
                <c:pt idx="2">
                  <c:v>35-44</c:v>
                </c:pt>
                <c:pt idx="3">
                  <c:v>45-54</c:v>
                </c:pt>
                <c:pt idx="4">
                  <c:v>55-64</c:v>
                </c:pt>
                <c:pt idx="5">
                  <c:v>65+</c:v>
                </c:pt>
              </c:strCache>
            </c:strRef>
          </c:cat>
          <c:val>
            <c:numRef>
              <c:f>Sheet1!$B$2:$B$7</c:f>
              <c:numCache>
                <c:formatCode>"$"#,##0</c:formatCode>
                <c:ptCount val="6"/>
                <c:pt idx="0">
                  <c:v>5236</c:v>
                </c:pt>
                <c:pt idx="1">
                  <c:v>30017</c:v>
                </c:pt>
                <c:pt idx="2">
                  <c:v>76354</c:v>
                </c:pt>
                <c:pt idx="3">
                  <c:v>142069</c:v>
                </c:pt>
                <c:pt idx="4">
                  <c:v>207874</c:v>
                </c:pt>
                <c:pt idx="5">
                  <c:v>232710</c:v>
                </c:pt>
              </c:numCache>
            </c:numRef>
          </c:val>
          <c:extLst>
            <c:ext xmlns:c16="http://schemas.microsoft.com/office/drawing/2014/chart" uri="{C3380CC4-5D6E-409C-BE32-E72D297353CC}">
              <c16:uniqueId val="{00000000-9FB9-9046-8CC8-CBF2DCB2366A}"/>
            </c:ext>
          </c:extLst>
        </c:ser>
        <c:ser>
          <c:idx val="1"/>
          <c:order val="1"/>
          <c:tx>
            <c:strRef>
              <c:f>Sheet1!$C$1</c:f>
              <c:strCache>
                <c:ptCount val="1"/>
                <c:pt idx="0">
                  <c:v>Median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Segoe UI" panose="020B0502040204020203" pitchFamily="34" charset="0"/>
                    <a:ea typeface="+mn-ea"/>
                    <a:cs typeface="Segoe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&lt;25</c:v>
                </c:pt>
                <c:pt idx="1">
                  <c:v>25-34</c:v>
                </c:pt>
                <c:pt idx="2">
                  <c:v>35-44</c:v>
                </c:pt>
                <c:pt idx="3">
                  <c:v>45-54</c:v>
                </c:pt>
                <c:pt idx="4">
                  <c:v>55-64</c:v>
                </c:pt>
                <c:pt idx="5">
                  <c:v>65+</c:v>
                </c:pt>
              </c:strCache>
            </c:strRef>
          </c:cat>
          <c:val>
            <c:numRef>
              <c:f>Sheet1!$C$2:$C$7</c:f>
              <c:numCache>
                <c:formatCode>"$"#,##0</c:formatCode>
                <c:ptCount val="6"/>
                <c:pt idx="0">
                  <c:v>1948</c:v>
                </c:pt>
                <c:pt idx="1">
                  <c:v>11357</c:v>
                </c:pt>
                <c:pt idx="2">
                  <c:v>28318</c:v>
                </c:pt>
                <c:pt idx="3">
                  <c:v>48301</c:v>
                </c:pt>
                <c:pt idx="4">
                  <c:v>71168</c:v>
                </c:pt>
                <c:pt idx="5">
                  <c:v>70620</c:v>
                </c:pt>
              </c:numCache>
            </c:numRef>
          </c:val>
          <c:extLst>
            <c:ext xmlns:c16="http://schemas.microsoft.com/office/drawing/2014/chart" uri="{C3380CC4-5D6E-409C-BE32-E72D297353CC}">
              <c16:uniqueId val="{00000001-9FB9-9046-8CC8-CBF2DCB2366A}"/>
            </c:ext>
          </c:extLst>
        </c:ser>
        <c:dLbls>
          <c:dLblPos val="outEnd"/>
          <c:showLegendKey val="0"/>
          <c:showVal val="1"/>
          <c:showCatName val="0"/>
          <c:showSerName val="0"/>
          <c:showPercent val="0"/>
          <c:showBubbleSize val="0"/>
        </c:dLbls>
        <c:gapWidth val="219"/>
        <c:overlap val="-27"/>
        <c:axId val="2051305088"/>
        <c:axId val="2051306768"/>
      </c:barChart>
      <c:catAx>
        <c:axId val="2051305088"/>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Segoe UI" panose="020B0502040204020203" pitchFamily="34" charset="0"/>
                <a:ea typeface="+mn-ea"/>
                <a:cs typeface="Segoe UI" panose="020B0502040204020203" pitchFamily="34" charset="0"/>
              </a:defRPr>
            </a:pPr>
            <a:endParaRPr lang="en-US"/>
          </a:p>
        </c:txPr>
        <c:crossAx val="2051306768"/>
        <c:crosses val="autoZero"/>
        <c:auto val="1"/>
        <c:lblAlgn val="ctr"/>
        <c:lblOffset val="100"/>
        <c:noMultiLvlLbl val="0"/>
      </c:catAx>
      <c:valAx>
        <c:axId val="2051306768"/>
        <c:scaling>
          <c:orientation val="minMax"/>
        </c:scaling>
        <c:delete val="1"/>
        <c:axPos val="l"/>
        <c:numFmt formatCode="&quot;$&quot;#,##0" sourceLinked="1"/>
        <c:majorTickMark val="none"/>
        <c:minorTickMark val="none"/>
        <c:tickLblPos val="nextTo"/>
        <c:crossAx val="2051305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2" tx1="lt1" bg2="dk1" tx2="lt2" accent1="accent1" accent2="accent2" accent3="accent3" accent4="accent4" accent5="accent5" accent6="accent6" hlink="hlink" folHlink="folHlink"/>
  <c:chart>
    <c:autoTitleDeleted val="0"/>
    <c:plotArea>
      <c:layout>
        <c:manualLayout>
          <c:layoutTarget val="inner"/>
          <c:xMode val="edge"/>
          <c:yMode val="edge"/>
          <c:x val="0.133024426244581"/>
          <c:y val="8.8772644678156473E-2"/>
          <c:w val="0.83800102958103295"/>
          <c:h val="0.79603344162399281"/>
        </c:manualLayout>
      </c:layout>
      <c:areaChart>
        <c:grouping val="standard"/>
        <c:varyColors val="0"/>
        <c:ser>
          <c:idx val="0"/>
          <c:order val="0"/>
          <c:tx>
            <c:strRef>
              <c:f>Sheet1!$B$1</c:f>
              <c:strCache>
                <c:ptCount val="1"/>
                <c:pt idx="0">
                  <c:v>Accumulation starting at age 25</c:v>
                </c:pt>
              </c:strCache>
            </c:strRef>
          </c:tx>
          <c:spPr>
            <a:solidFill>
              <a:srgbClr val="002577"/>
            </a:solidFill>
          </c:spPr>
          <c:cat>
            <c:numRef>
              <c:f>Sheet1!$A$2:$A$46</c:f>
              <c:numCache>
                <c:formatCode>#,##0_);[Red]\(#,##0\)</c:formatCode>
                <c:ptCount val="45"/>
                <c:pt idx="0">
                  <c:v>25</c:v>
                </c:pt>
                <c:pt idx="1">
                  <c:v>26</c:v>
                </c:pt>
                <c:pt idx="2">
                  <c:v>27</c:v>
                </c:pt>
                <c:pt idx="3">
                  <c:v>28</c:v>
                </c:pt>
                <c:pt idx="4">
                  <c:v>29</c:v>
                </c:pt>
                <c:pt idx="5">
                  <c:v>30</c:v>
                </c:pt>
                <c:pt idx="6">
                  <c:v>31</c:v>
                </c:pt>
                <c:pt idx="7">
                  <c:v>32</c:v>
                </c:pt>
                <c:pt idx="8">
                  <c:v>33</c:v>
                </c:pt>
                <c:pt idx="9">
                  <c:v>34</c:v>
                </c:pt>
                <c:pt idx="10">
                  <c:v>35</c:v>
                </c:pt>
                <c:pt idx="11">
                  <c:v>36</c:v>
                </c:pt>
                <c:pt idx="12">
                  <c:v>37</c:v>
                </c:pt>
                <c:pt idx="13">
                  <c:v>38</c:v>
                </c:pt>
                <c:pt idx="14">
                  <c:v>39</c:v>
                </c:pt>
                <c:pt idx="15">
                  <c:v>40</c:v>
                </c:pt>
                <c:pt idx="16">
                  <c:v>41</c:v>
                </c:pt>
                <c:pt idx="17">
                  <c:v>42</c:v>
                </c:pt>
                <c:pt idx="18">
                  <c:v>43</c:v>
                </c:pt>
                <c:pt idx="19">
                  <c:v>44</c:v>
                </c:pt>
                <c:pt idx="20">
                  <c:v>45</c:v>
                </c:pt>
                <c:pt idx="21">
                  <c:v>46</c:v>
                </c:pt>
                <c:pt idx="22">
                  <c:v>47</c:v>
                </c:pt>
                <c:pt idx="23">
                  <c:v>48</c:v>
                </c:pt>
                <c:pt idx="24">
                  <c:v>49</c:v>
                </c:pt>
                <c:pt idx="25">
                  <c:v>50</c:v>
                </c:pt>
                <c:pt idx="26">
                  <c:v>51</c:v>
                </c:pt>
                <c:pt idx="27">
                  <c:v>52</c:v>
                </c:pt>
                <c:pt idx="28">
                  <c:v>53</c:v>
                </c:pt>
                <c:pt idx="29">
                  <c:v>54</c:v>
                </c:pt>
                <c:pt idx="30">
                  <c:v>55</c:v>
                </c:pt>
                <c:pt idx="31">
                  <c:v>56</c:v>
                </c:pt>
                <c:pt idx="32">
                  <c:v>57</c:v>
                </c:pt>
                <c:pt idx="33">
                  <c:v>58</c:v>
                </c:pt>
                <c:pt idx="34">
                  <c:v>59</c:v>
                </c:pt>
                <c:pt idx="35">
                  <c:v>60</c:v>
                </c:pt>
                <c:pt idx="36">
                  <c:v>61</c:v>
                </c:pt>
                <c:pt idx="37">
                  <c:v>62</c:v>
                </c:pt>
                <c:pt idx="38">
                  <c:v>63</c:v>
                </c:pt>
                <c:pt idx="39">
                  <c:v>64</c:v>
                </c:pt>
                <c:pt idx="40">
                  <c:v>65</c:v>
                </c:pt>
                <c:pt idx="41">
                  <c:v>66</c:v>
                </c:pt>
                <c:pt idx="42">
                  <c:v>67</c:v>
                </c:pt>
                <c:pt idx="43">
                  <c:v>68</c:v>
                </c:pt>
                <c:pt idx="44">
                  <c:v>69</c:v>
                </c:pt>
              </c:numCache>
            </c:numRef>
          </c:cat>
          <c:val>
            <c:numRef>
              <c:f>Sheet1!$B$2:$B$46</c:f>
              <c:numCache>
                <c:formatCode>#,##0_);[Red]\(#,##0\)</c:formatCode>
                <c:ptCount val="45"/>
                <c:pt idx="0">
                  <c:v>6420</c:v>
                </c:pt>
                <c:pt idx="1">
                  <c:v>13289.4</c:v>
                </c:pt>
                <c:pt idx="2">
                  <c:v>20639.658000000003</c:v>
                </c:pt>
                <c:pt idx="3">
                  <c:v>28504.434060000003</c:v>
                </c:pt>
                <c:pt idx="4">
                  <c:v>36919.744444199998</c:v>
                </c:pt>
                <c:pt idx="5">
                  <c:v>45924.126555293995</c:v>
                </c:pt>
                <c:pt idx="6">
                  <c:v>55558.815414164572</c:v>
                </c:pt>
                <c:pt idx="7">
                  <c:v>65867.932493156099</c:v>
                </c:pt>
                <c:pt idx="8">
                  <c:v>76898.687767677024</c:v>
                </c:pt>
                <c:pt idx="9">
                  <c:v>88701.595911414421</c:v>
                </c:pt>
                <c:pt idx="10">
                  <c:v>101330.70762521343</c:v>
                </c:pt>
                <c:pt idx="11">
                  <c:v>114843.85715897837</c:v>
                </c:pt>
                <c:pt idx="12">
                  <c:v>129302.92716010686</c:v>
                </c:pt>
                <c:pt idx="13">
                  <c:v>144774.13206131433</c:v>
                </c:pt>
                <c:pt idx="14">
                  <c:v>161328.32130560634</c:v>
                </c:pt>
                <c:pt idx="15">
                  <c:v>179041.30379699878</c:v>
                </c:pt>
                <c:pt idx="16">
                  <c:v>197994.1950627887</c:v>
                </c:pt>
                <c:pt idx="17">
                  <c:v>218273.7887171839</c:v>
                </c:pt>
                <c:pt idx="18">
                  <c:v>239972.95392738678</c:v>
                </c:pt>
                <c:pt idx="19">
                  <c:v>263191.06070230389</c:v>
                </c:pt>
                <c:pt idx="20">
                  <c:v>288034.43495146517</c:v>
                </c:pt>
                <c:pt idx="21">
                  <c:v>314616.84539806773</c:v>
                </c:pt>
                <c:pt idx="22">
                  <c:v>343060.02457593248</c:v>
                </c:pt>
                <c:pt idx="23">
                  <c:v>373494.22629624774</c:v>
                </c:pt>
                <c:pt idx="24">
                  <c:v>406058.82213698508</c:v>
                </c:pt>
                <c:pt idx="25">
                  <c:v>440902.93968657404</c:v>
                </c:pt>
                <c:pt idx="26">
                  <c:v>478186.14546463423</c:v>
                </c:pt>
                <c:pt idx="27">
                  <c:v>518079.17564715864</c:v>
                </c:pt>
                <c:pt idx="28">
                  <c:v>560764.71794245974</c:v>
                </c:pt>
                <c:pt idx="29">
                  <c:v>606438.24819843192</c:v>
                </c:pt>
                <c:pt idx="30">
                  <c:v>655308.92557232222</c:v>
                </c:pt>
                <c:pt idx="31">
                  <c:v>707600.55036238476</c:v>
                </c:pt>
                <c:pt idx="32">
                  <c:v>763552.58888775168</c:v>
                </c:pt>
                <c:pt idx="33">
                  <c:v>823421.27010989434</c:v>
                </c:pt>
                <c:pt idx="34">
                  <c:v>887480.75901758694</c:v>
                </c:pt>
                <c:pt idx="35">
                  <c:v>956024.41214881802</c:v>
                </c:pt>
                <c:pt idx="36">
                  <c:v>1029366.1209992353</c:v>
                </c:pt>
                <c:pt idx="37">
                  <c:v>1107841.7494691818</c:v>
                </c:pt>
                <c:pt idx="38">
                  <c:v>1191810.6719320244</c:v>
                </c:pt>
                <c:pt idx="39">
                  <c:v>1281657.4189672661</c:v>
                </c:pt>
                <c:pt idx="40">
                  <c:v>1377793.4382949746</c:v>
                </c:pt>
                <c:pt idx="41">
                  <c:v>1480658.9789756229</c:v>
                </c:pt>
                <c:pt idx="42">
                  <c:v>1590725.1075039166</c:v>
                </c:pt>
                <c:pt idx="43">
                  <c:v>1708495.8650291907</c:v>
                </c:pt>
                <c:pt idx="44">
                  <c:v>1834510.5755812339</c:v>
                </c:pt>
              </c:numCache>
            </c:numRef>
          </c:val>
          <c:extLst>
            <c:ext xmlns:c16="http://schemas.microsoft.com/office/drawing/2014/chart" uri="{C3380CC4-5D6E-409C-BE32-E72D297353CC}">
              <c16:uniqueId val="{00000000-2D9D-BE47-A4BD-ABBECD3695D3}"/>
            </c:ext>
          </c:extLst>
        </c:ser>
        <c:ser>
          <c:idx val="1"/>
          <c:order val="1"/>
          <c:tx>
            <c:strRef>
              <c:f>Sheet1!$C$1</c:f>
              <c:strCache>
                <c:ptCount val="1"/>
                <c:pt idx="0">
                  <c:v>Accumulation starting at age 35</c:v>
                </c:pt>
              </c:strCache>
            </c:strRef>
          </c:tx>
          <c:spPr>
            <a:solidFill>
              <a:srgbClr val="3369FF"/>
            </a:solidFill>
            <a:ln w="15875">
              <a:solidFill>
                <a:srgbClr val="FFFFFF"/>
              </a:solidFill>
            </a:ln>
          </c:spPr>
          <c:cat>
            <c:numRef>
              <c:f>Sheet1!$A$2:$A$46</c:f>
              <c:numCache>
                <c:formatCode>#,##0_);[Red]\(#,##0\)</c:formatCode>
                <c:ptCount val="45"/>
                <c:pt idx="0">
                  <c:v>25</c:v>
                </c:pt>
                <c:pt idx="1">
                  <c:v>26</c:v>
                </c:pt>
                <c:pt idx="2">
                  <c:v>27</c:v>
                </c:pt>
                <c:pt idx="3">
                  <c:v>28</c:v>
                </c:pt>
                <c:pt idx="4">
                  <c:v>29</c:v>
                </c:pt>
                <c:pt idx="5">
                  <c:v>30</c:v>
                </c:pt>
                <c:pt idx="6">
                  <c:v>31</c:v>
                </c:pt>
                <c:pt idx="7">
                  <c:v>32</c:v>
                </c:pt>
                <c:pt idx="8">
                  <c:v>33</c:v>
                </c:pt>
                <c:pt idx="9">
                  <c:v>34</c:v>
                </c:pt>
                <c:pt idx="10">
                  <c:v>35</c:v>
                </c:pt>
                <c:pt idx="11">
                  <c:v>36</c:v>
                </c:pt>
                <c:pt idx="12">
                  <c:v>37</c:v>
                </c:pt>
                <c:pt idx="13">
                  <c:v>38</c:v>
                </c:pt>
                <c:pt idx="14">
                  <c:v>39</c:v>
                </c:pt>
                <c:pt idx="15">
                  <c:v>40</c:v>
                </c:pt>
                <c:pt idx="16">
                  <c:v>41</c:v>
                </c:pt>
                <c:pt idx="17">
                  <c:v>42</c:v>
                </c:pt>
                <c:pt idx="18">
                  <c:v>43</c:v>
                </c:pt>
                <c:pt idx="19">
                  <c:v>44</c:v>
                </c:pt>
                <c:pt idx="20">
                  <c:v>45</c:v>
                </c:pt>
                <c:pt idx="21">
                  <c:v>46</c:v>
                </c:pt>
                <c:pt idx="22">
                  <c:v>47</c:v>
                </c:pt>
                <c:pt idx="23">
                  <c:v>48</c:v>
                </c:pt>
                <c:pt idx="24">
                  <c:v>49</c:v>
                </c:pt>
                <c:pt idx="25">
                  <c:v>50</c:v>
                </c:pt>
                <c:pt idx="26">
                  <c:v>51</c:v>
                </c:pt>
                <c:pt idx="27">
                  <c:v>52</c:v>
                </c:pt>
                <c:pt idx="28">
                  <c:v>53</c:v>
                </c:pt>
                <c:pt idx="29">
                  <c:v>54</c:v>
                </c:pt>
                <c:pt idx="30">
                  <c:v>55</c:v>
                </c:pt>
                <c:pt idx="31">
                  <c:v>56</c:v>
                </c:pt>
                <c:pt idx="32">
                  <c:v>57</c:v>
                </c:pt>
                <c:pt idx="33">
                  <c:v>58</c:v>
                </c:pt>
                <c:pt idx="34">
                  <c:v>59</c:v>
                </c:pt>
                <c:pt idx="35">
                  <c:v>60</c:v>
                </c:pt>
                <c:pt idx="36">
                  <c:v>61</c:v>
                </c:pt>
                <c:pt idx="37">
                  <c:v>62</c:v>
                </c:pt>
                <c:pt idx="38">
                  <c:v>63</c:v>
                </c:pt>
                <c:pt idx="39">
                  <c:v>64</c:v>
                </c:pt>
                <c:pt idx="40">
                  <c:v>65</c:v>
                </c:pt>
                <c:pt idx="41">
                  <c:v>66</c:v>
                </c:pt>
                <c:pt idx="42">
                  <c:v>67</c:v>
                </c:pt>
                <c:pt idx="43">
                  <c:v>68</c:v>
                </c:pt>
                <c:pt idx="44">
                  <c:v>69</c:v>
                </c:pt>
              </c:numCache>
            </c:numRef>
          </c:cat>
          <c:val>
            <c:numRef>
              <c:f>Sheet1!$C$2:$C$46</c:f>
              <c:numCache>
                <c:formatCode>General</c:formatCode>
                <c:ptCount val="45"/>
                <c:pt idx="10">
                  <c:v>6420</c:v>
                </c:pt>
                <c:pt idx="11">
                  <c:v>13289.4</c:v>
                </c:pt>
                <c:pt idx="12">
                  <c:v>20639.658000000003</c:v>
                </c:pt>
                <c:pt idx="13">
                  <c:v>28504.434060000003</c:v>
                </c:pt>
                <c:pt idx="14">
                  <c:v>36919.744444199998</c:v>
                </c:pt>
                <c:pt idx="15">
                  <c:v>45924.126555293995</c:v>
                </c:pt>
                <c:pt idx="16">
                  <c:v>55558.815414164572</c:v>
                </c:pt>
                <c:pt idx="17">
                  <c:v>65867.932493156099</c:v>
                </c:pt>
                <c:pt idx="18">
                  <c:v>76898.687767677024</c:v>
                </c:pt>
                <c:pt idx="19">
                  <c:v>88701.595911414421</c:v>
                </c:pt>
                <c:pt idx="20">
                  <c:v>101330.70762521343</c:v>
                </c:pt>
                <c:pt idx="21">
                  <c:v>114843.85715897837</c:v>
                </c:pt>
                <c:pt idx="22">
                  <c:v>129302.92716010686</c:v>
                </c:pt>
                <c:pt idx="23">
                  <c:v>144774.13206131433</c:v>
                </c:pt>
                <c:pt idx="24">
                  <c:v>161328.32130560634</c:v>
                </c:pt>
                <c:pt idx="25">
                  <c:v>179041.30379699878</c:v>
                </c:pt>
                <c:pt idx="26">
                  <c:v>197994.1950627887</c:v>
                </c:pt>
                <c:pt idx="27">
                  <c:v>218273.7887171839</c:v>
                </c:pt>
                <c:pt idx="28">
                  <c:v>239972.95392738678</c:v>
                </c:pt>
                <c:pt idx="29">
                  <c:v>263191.06070230389</c:v>
                </c:pt>
                <c:pt idx="30">
                  <c:v>288034.43495146517</c:v>
                </c:pt>
                <c:pt idx="31">
                  <c:v>314616.84539806773</c:v>
                </c:pt>
                <c:pt idx="32">
                  <c:v>343060.02457593248</c:v>
                </c:pt>
                <c:pt idx="33">
                  <c:v>373494.22629624774</c:v>
                </c:pt>
                <c:pt idx="34">
                  <c:v>406058.82213698508</c:v>
                </c:pt>
                <c:pt idx="35">
                  <c:v>440902.93968657404</c:v>
                </c:pt>
                <c:pt idx="36">
                  <c:v>478186.14546463423</c:v>
                </c:pt>
                <c:pt idx="37">
                  <c:v>518079.17564715864</c:v>
                </c:pt>
                <c:pt idx="38">
                  <c:v>560764.71794245974</c:v>
                </c:pt>
                <c:pt idx="39">
                  <c:v>606438.24819843192</c:v>
                </c:pt>
                <c:pt idx="40">
                  <c:v>655308.92557232222</c:v>
                </c:pt>
                <c:pt idx="41">
                  <c:v>707600.55036238476</c:v>
                </c:pt>
                <c:pt idx="42">
                  <c:v>763552.58888775168</c:v>
                </c:pt>
                <c:pt idx="43">
                  <c:v>823421.27010989434</c:v>
                </c:pt>
                <c:pt idx="44">
                  <c:v>887480.75901758694</c:v>
                </c:pt>
              </c:numCache>
            </c:numRef>
          </c:val>
          <c:extLst>
            <c:ext xmlns:c16="http://schemas.microsoft.com/office/drawing/2014/chart" uri="{C3380CC4-5D6E-409C-BE32-E72D297353CC}">
              <c16:uniqueId val="{00000001-2D9D-BE47-A4BD-ABBECD3695D3}"/>
            </c:ext>
          </c:extLst>
        </c:ser>
        <c:dLbls>
          <c:showLegendKey val="0"/>
          <c:showVal val="0"/>
          <c:showCatName val="0"/>
          <c:showSerName val="0"/>
          <c:showPercent val="0"/>
          <c:showBubbleSize val="0"/>
        </c:dLbls>
        <c:axId val="134382336"/>
        <c:axId val="134383872"/>
      </c:areaChart>
      <c:catAx>
        <c:axId val="134382336"/>
        <c:scaling>
          <c:orientation val="minMax"/>
        </c:scaling>
        <c:delete val="0"/>
        <c:axPos val="b"/>
        <c:numFmt formatCode="#,##0_);[Red]\(#,##0\)" sourceLinked="1"/>
        <c:majorTickMark val="out"/>
        <c:minorTickMark val="none"/>
        <c:tickLblPos val="nextTo"/>
        <c:spPr>
          <a:ln>
            <a:solidFill>
              <a:srgbClr val="404040">
                <a:lumMod val="20000"/>
                <a:lumOff val="80000"/>
              </a:srgbClr>
            </a:solidFill>
          </a:ln>
        </c:spPr>
        <c:txPr>
          <a:bodyPr/>
          <a:lstStyle/>
          <a:p>
            <a:pPr>
              <a:defRPr sz="1200" b="0" i="0">
                <a:solidFill>
                  <a:srgbClr val="002677"/>
                </a:solidFill>
                <a:latin typeface="Segoe UI" panose="020B0502040204020203" pitchFamily="34" charset="0"/>
                <a:ea typeface="Source Sans Pro" charset="0"/>
                <a:cs typeface="Segoe UI" panose="020B0502040204020203" pitchFamily="34" charset="0"/>
              </a:defRPr>
            </a:pPr>
            <a:endParaRPr lang="en-US"/>
          </a:p>
        </c:txPr>
        <c:crossAx val="134383872"/>
        <c:crosses val="autoZero"/>
        <c:auto val="1"/>
        <c:lblAlgn val="ctr"/>
        <c:lblOffset val="100"/>
        <c:tickLblSkip val="5"/>
        <c:tickMarkSkip val="5"/>
        <c:noMultiLvlLbl val="0"/>
      </c:catAx>
      <c:valAx>
        <c:axId val="134383872"/>
        <c:scaling>
          <c:orientation val="minMax"/>
        </c:scaling>
        <c:delete val="0"/>
        <c:axPos val="l"/>
        <c:numFmt formatCode="&quot;$&quot;#,##0" sourceLinked="0"/>
        <c:majorTickMark val="out"/>
        <c:minorTickMark val="none"/>
        <c:tickLblPos val="nextTo"/>
        <c:spPr>
          <a:solidFill>
            <a:srgbClr val="FFFFFF"/>
          </a:solidFill>
          <a:ln>
            <a:noFill/>
          </a:ln>
          <a:effectLst/>
        </c:spPr>
        <c:txPr>
          <a:bodyPr/>
          <a:lstStyle/>
          <a:p>
            <a:pPr algn="r">
              <a:defRPr sz="1200" b="0" i="0">
                <a:solidFill>
                  <a:srgbClr val="002677"/>
                </a:solidFill>
                <a:latin typeface="Segoe UI" panose="020B0502040204020203" pitchFamily="34" charset="0"/>
                <a:ea typeface="Source Sans Pro" charset="0"/>
                <a:cs typeface="Segoe UI" panose="020B0502040204020203" pitchFamily="34" charset="0"/>
              </a:defRPr>
            </a:pPr>
            <a:endParaRPr lang="en-US"/>
          </a:p>
        </c:txPr>
        <c:crossAx val="134382336"/>
        <c:crosses val="autoZero"/>
        <c:crossBetween val="midCat"/>
        <c:minorUnit val="500000"/>
      </c:valAx>
      <c:spPr>
        <a:noFill/>
        <a:ln>
          <a:noFill/>
        </a:ln>
      </c:spPr>
    </c:plotArea>
    <c:plotVisOnly val="1"/>
    <c:dispBlanksAs val="zero"/>
    <c:showDLblsOverMax val="0"/>
  </c:chart>
  <c:spPr>
    <a:noFill/>
    <a:ln>
      <a:noFill/>
    </a:ln>
  </c:spPr>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54090999162421E-2"/>
          <c:y val="7.0711576464048326E-2"/>
          <c:w val="0.8720218993647314"/>
          <c:h val="0.81726826937281027"/>
        </c:manualLayout>
      </c:layout>
      <c:areaChart>
        <c:grouping val="standard"/>
        <c:varyColors val="0"/>
        <c:ser>
          <c:idx val="0"/>
          <c:order val="0"/>
          <c:tx>
            <c:strRef>
              <c:f>Sheet1!$B$1</c:f>
              <c:strCache>
                <c:ptCount val="1"/>
                <c:pt idx="0">
                  <c:v>Years to Retirement</c:v>
                </c:pt>
              </c:strCache>
            </c:strRef>
          </c:tx>
          <c:spPr>
            <a:solidFill>
              <a:srgbClr val="3369FF"/>
            </a:solidFill>
            <a:ln w="15875">
              <a:solidFill>
                <a:srgbClr val="FFFFFF"/>
              </a:solidFill>
            </a:ln>
            <a:effectLst/>
          </c:spPr>
          <c:cat>
            <c:numRef>
              <c:f>Sheet1!$A$2:$A$18</c:f>
              <c:numCache>
                <c:formatCode>0</c:formatCode>
                <c:ptCount val="17"/>
                <c:pt idx="0">
                  <c:v>40</c:v>
                </c:pt>
                <c:pt idx="1">
                  <c:v>35</c:v>
                </c:pt>
                <c:pt idx="2">
                  <c:v>30</c:v>
                </c:pt>
                <c:pt idx="3">
                  <c:v>25</c:v>
                </c:pt>
                <c:pt idx="4">
                  <c:v>20</c:v>
                </c:pt>
                <c:pt idx="5">
                  <c:v>15</c:v>
                </c:pt>
                <c:pt idx="6">
                  <c:v>10</c:v>
                </c:pt>
                <c:pt idx="7">
                  <c:v>5</c:v>
                </c:pt>
                <c:pt idx="8">
                  <c:v>0</c:v>
                </c:pt>
                <c:pt idx="9">
                  <c:v>-5</c:v>
                </c:pt>
                <c:pt idx="10">
                  <c:v>-10</c:v>
                </c:pt>
                <c:pt idx="11">
                  <c:v>-15</c:v>
                </c:pt>
                <c:pt idx="12">
                  <c:v>-20</c:v>
                </c:pt>
                <c:pt idx="13">
                  <c:v>-25</c:v>
                </c:pt>
                <c:pt idx="14">
                  <c:v>-30</c:v>
                </c:pt>
                <c:pt idx="15">
                  <c:v>-35</c:v>
                </c:pt>
                <c:pt idx="16">
                  <c:v>-40</c:v>
                </c:pt>
              </c:numCache>
            </c:numRef>
          </c:cat>
          <c:val>
            <c:numRef>
              <c:f>Sheet1!$B$2:$B$18</c:f>
              <c:numCache>
                <c:formatCode>General</c:formatCode>
                <c:ptCount val="17"/>
                <c:pt idx="0">
                  <c:v>90</c:v>
                </c:pt>
                <c:pt idx="1">
                  <c:v>90</c:v>
                </c:pt>
                <c:pt idx="2">
                  <c:v>90</c:v>
                </c:pt>
                <c:pt idx="3">
                  <c:v>90</c:v>
                </c:pt>
                <c:pt idx="4">
                  <c:v>85</c:v>
                </c:pt>
                <c:pt idx="5">
                  <c:v>80</c:v>
                </c:pt>
                <c:pt idx="6">
                  <c:v>75</c:v>
                </c:pt>
                <c:pt idx="7">
                  <c:v>70</c:v>
                </c:pt>
                <c:pt idx="8">
                  <c:v>65</c:v>
                </c:pt>
                <c:pt idx="9">
                  <c:v>60</c:v>
                </c:pt>
                <c:pt idx="10">
                  <c:v>55</c:v>
                </c:pt>
                <c:pt idx="11">
                  <c:v>50</c:v>
                </c:pt>
                <c:pt idx="12">
                  <c:v>45</c:v>
                </c:pt>
                <c:pt idx="13">
                  <c:v>40</c:v>
                </c:pt>
                <c:pt idx="14">
                  <c:v>35</c:v>
                </c:pt>
                <c:pt idx="15">
                  <c:v>30</c:v>
                </c:pt>
                <c:pt idx="16">
                  <c:v>30</c:v>
                </c:pt>
              </c:numCache>
            </c:numRef>
          </c:val>
          <c:extLst>
            <c:ext xmlns:c16="http://schemas.microsoft.com/office/drawing/2014/chart" uri="{C3380CC4-5D6E-409C-BE32-E72D297353CC}">
              <c16:uniqueId val="{00000000-92BD-8343-B3D3-21A70E566C60}"/>
            </c:ext>
          </c:extLst>
        </c:ser>
        <c:dLbls>
          <c:showLegendKey val="0"/>
          <c:showVal val="0"/>
          <c:showCatName val="0"/>
          <c:showSerName val="0"/>
          <c:showPercent val="0"/>
          <c:showBubbleSize val="0"/>
        </c:dLbls>
        <c:axId val="143260672"/>
        <c:axId val="143315712"/>
      </c:areaChart>
      <c:catAx>
        <c:axId val="143260672"/>
        <c:scaling>
          <c:orientation val="minMax"/>
        </c:scaling>
        <c:delete val="0"/>
        <c:axPos val="b"/>
        <c:numFmt formatCode="General" sourceLinked="0"/>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sz="1200">
                <a:solidFill>
                  <a:srgbClr val="002677"/>
                </a:solidFill>
              </a:defRPr>
            </a:pPr>
            <a:endParaRPr lang="en-US"/>
          </a:p>
        </c:txPr>
        <c:crossAx val="143315712"/>
        <c:crosses val="autoZero"/>
        <c:auto val="1"/>
        <c:lblAlgn val="ctr"/>
        <c:lblOffset val="100"/>
        <c:tickLblSkip val="2"/>
        <c:noMultiLvlLbl val="0"/>
      </c:catAx>
      <c:valAx>
        <c:axId val="143315712"/>
        <c:scaling>
          <c:orientation val="minMax"/>
          <c:max val="100"/>
          <c:min val="20"/>
        </c:scaling>
        <c:delete val="0"/>
        <c:axPos val="l"/>
        <c:majorGridlines>
          <c:spPr>
            <a:ln w="9525" cap="flat" cmpd="sng" algn="ctr">
              <a:noFill/>
              <a:round/>
            </a:ln>
            <a:effectLst/>
          </c:spPr>
        </c:majorGridlines>
        <c:numFmt formatCode="General" sourceLinked="0"/>
        <c:majorTickMark val="none"/>
        <c:minorTickMark val="none"/>
        <c:tickLblPos val="nextTo"/>
        <c:spPr>
          <a:noFill/>
          <a:ln>
            <a:noFill/>
          </a:ln>
          <a:effectLst/>
        </c:spPr>
        <c:txPr>
          <a:bodyPr rot="-60000000" vert="horz"/>
          <a:lstStyle/>
          <a:p>
            <a:pPr>
              <a:defRPr sz="1200">
                <a:solidFill>
                  <a:srgbClr val="002677"/>
                </a:solidFill>
              </a:defRPr>
            </a:pPr>
            <a:endParaRPr lang="en-US"/>
          </a:p>
        </c:txPr>
        <c:crossAx val="143260672"/>
        <c:crosses val="autoZero"/>
        <c:crossBetween val="midCat"/>
        <c:majorUnit val="20"/>
      </c:valAx>
      <c:spPr>
        <a:noFill/>
        <a:ln w="15875">
          <a:solidFill>
            <a:srgbClr val="FFFFFF"/>
          </a:solidFill>
        </a:ln>
        <a:effectLst/>
      </c:spPr>
    </c:plotArea>
    <c:plotVisOnly val="1"/>
    <c:dispBlanksAs val="zero"/>
    <c:showDLblsOverMax val="0"/>
  </c:chart>
  <c:spPr>
    <a:noFill/>
    <a:ln cap="flat">
      <a:noFill/>
    </a:ln>
    <a:effectLst/>
  </c:spPr>
  <c:txPr>
    <a:bodyPr/>
    <a:lstStyle/>
    <a:p>
      <a:pPr>
        <a:defRPr>
          <a:latin typeface="Segoe UI" panose="020B0502040204020203" pitchFamily="34" charset="0"/>
          <a:cs typeface="Segoe UI" panose="020B0502040204020203" pitchFamily="34" charset="0"/>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0606591990026"/>
          <c:y val="3.4004142632247158E-2"/>
          <c:w val="0.58003551011175769"/>
          <c:h val="0.85364027774808848"/>
        </c:manualLayout>
      </c:layout>
      <c:doughnutChart>
        <c:varyColors val="1"/>
        <c:ser>
          <c:idx val="0"/>
          <c:order val="0"/>
          <c:tx>
            <c:strRef>
              <c:f>Sheet1!$B$1</c:f>
              <c:strCache>
                <c:ptCount val="1"/>
                <c:pt idx="0">
                  <c:v>Sales</c:v>
                </c:pt>
              </c:strCache>
            </c:strRef>
          </c:tx>
          <c:spPr>
            <a:ln w="15875">
              <a:solidFill>
                <a:schemeClr val="bg1"/>
              </a:solidFill>
            </a:ln>
          </c:spPr>
          <c:dPt>
            <c:idx val="0"/>
            <c:bubble3D val="0"/>
            <c:spPr>
              <a:solidFill>
                <a:srgbClr val="002677"/>
              </a:solidFill>
              <a:ln w="15875">
                <a:solidFill>
                  <a:schemeClr val="bg1"/>
                </a:solidFill>
              </a:ln>
              <a:effectLst/>
            </c:spPr>
            <c:extLst>
              <c:ext xmlns:c16="http://schemas.microsoft.com/office/drawing/2014/chart" uri="{C3380CC4-5D6E-409C-BE32-E72D297353CC}">
                <c16:uniqueId val="{00000001-9009-B046-A1FA-8979DCE35F84}"/>
              </c:ext>
            </c:extLst>
          </c:dPt>
          <c:dPt>
            <c:idx val="1"/>
            <c:bubble3D val="0"/>
            <c:spPr>
              <a:solidFill>
                <a:schemeClr val="accent1"/>
              </a:solidFill>
              <a:ln w="15875">
                <a:solidFill>
                  <a:schemeClr val="bg1"/>
                </a:solidFill>
              </a:ln>
              <a:effectLst/>
            </c:spPr>
            <c:extLst>
              <c:ext xmlns:c16="http://schemas.microsoft.com/office/drawing/2014/chart" uri="{C3380CC4-5D6E-409C-BE32-E72D297353CC}">
                <c16:uniqueId val="{00000003-9009-B046-A1FA-8979DCE35F84}"/>
              </c:ext>
            </c:extLst>
          </c:dPt>
          <c:dPt>
            <c:idx val="2"/>
            <c:bubble3D val="0"/>
            <c:spPr>
              <a:solidFill>
                <a:srgbClr val="73C0FF"/>
              </a:solidFill>
              <a:ln w="15875">
                <a:solidFill>
                  <a:schemeClr val="bg1"/>
                </a:solidFill>
              </a:ln>
              <a:effectLst/>
            </c:spPr>
            <c:extLst>
              <c:ext xmlns:c16="http://schemas.microsoft.com/office/drawing/2014/chart" uri="{C3380CC4-5D6E-409C-BE32-E72D297353CC}">
                <c16:uniqueId val="{00000005-9009-B046-A1FA-8979DCE35F84}"/>
              </c:ext>
            </c:extLst>
          </c:dPt>
          <c:dPt>
            <c:idx val="3"/>
            <c:bubble3D val="0"/>
            <c:spPr>
              <a:solidFill>
                <a:schemeClr val="accent4"/>
              </a:solidFill>
              <a:ln w="15875">
                <a:solidFill>
                  <a:schemeClr val="bg1"/>
                </a:solidFill>
              </a:ln>
              <a:effectLst/>
            </c:spPr>
            <c:extLst>
              <c:ext xmlns:c16="http://schemas.microsoft.com/office/drawing/2014/chart" uri="{C3380CC4-5D6E-409C-BE32-E72D297353CC}">
                <c16:uniqueId val="{00000007-2A1E-1748-8913-35E45048820E}"/>
              </c:ext>
            </c:extLst>
          </c:dPt>
          <c:dPt>
            <c:idx val="4"/>
            <c:bubble3D val="0"/>
            <c:spPr>
              <a:solidFill>
                <a:schemeClr val="accent3"/>
              </a:solidFill>
              <a:ln w="15875">
                <a:solidFill>
                  <a:schemeClr val="bg1"/>
                </a:solidFill>
              </a:ln>
              <a:effectLst/>
            </c:spPr>
            <c:extLst>
              <c:ext xmlns:c16="http://schemas.microsoft.com/office/drawing/2014/chart" uri="{C3380CC4-5D6E-409C-BE32-E72D297353CC}">
                <c16:uniqueId val="{00000000-C1D5-B745-96B8-3BAEDE1DF020}"/>
              </c:ext>
            </c:extLst>
          </c:dPt>
          <c:cat>
            <c:strRef>
              <c:f>Sheet1!$A$2:$A$6</c:f>
              <c:strCache>
                <c:ptCount val="5"/>
                <c:pt idx="0">
                  <c:v>Title 01</c:v>
                </c:pt>
                <c:pt idx="1">
                  <c:v>Title 01</c:v>
                </c:pt>
                <c:pt idx="2">
                  <c:v>Title 01</c:v>
                </c:pt>
                <c:pt idx="3">
                  <c:v>Title 01</c:v>
                </c:pt>
                <c:pt idx="4">
                  <c:v>Title 01</c:v>
                </c:pt>
              </c:strCache>
            </c:strRef>
          </c:cat>
          <c:val>
            <c:numRef>
              <c:f>Sheet1!$B$2:$B$6</c:f>
              <c:numCache>
                <c:formatCode>General</c:formatCode>
                <c:ptCount val="5"/>
                <c:pt idx="0">
                  <c:v>14</c:v>
                </c:pt>
                <c:pt idx="1">
                  <c:v>4</c:v>
                </c:pt>
                <c:pt idx="2">
                  <c:v>7</c:v>
                </c:pt>
                <c:pt idx="3">
                  <c:v>70</c:v>
                </c:pt>
                <c:pt idx="4">
                  <c:v>5</c:v>
                </c:pt>
              </c:numCache>
            </c:numRef>
          </c:val>
          <c:extLst>
            <c:ext xmlns:c16="http://schemas.microsoft.com/office/drawing/2014/chart" uri="{C3380CC4-5D6E-409C-BE32-E72D297353CC}">
              <c16:uniqueId val="{00000006-9009-B046-A1FA-8979DCE35F84}"/>
            </c:ext>
          </c:extLst>
        </c:ser>
        <c:dLbls>
          <c:showLegendKey val="0"/>
          <c:showVal val="0"/>
          <c:showCatName val="0"/>
          <c:showSerName val="0"/>
          <c:showPercent val="0"/>
          <c:showBubbleSize val="0"/>
          <c:showLeaderLines val="1"/>
        </c:dLbls>
        <c:firstSliceAng val="0"/>
        <c:holeSize val="7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0606591990026"/>
          <c:y val="3.4004142632247158E-2"/>
          <c:w val="0.58003551011175769"/>
          <c:h val="0.85364027774808848"/>
        </c:manualLayout>
      </c:layout>
      <c:doughnutChart>
        <c:varyColors val="1"/>
        <c:ser>
          <c:idx val="0"/>
          <c:order val="0"/>
          <c:tx>
            <c:strRef>
              <c:f>Sheet1!$B$1</c:f>
              <c:strCache>
                <c:ptCount val="1"/>
                <c:pt idx="0">
                  <c:v>Sales</c:v>
                </c:pt>
              </c:strCache>
            </c:strRef>
          </c:tx>
          <c:spPr>
            <a:ln w="15875">
              <a:solidFill>
                <a:schemeClr val="bg1"/>
              </a:solidFill>
            </a:ln>
          </c:spPr>
          <c:dPt>
            <c:idx val="0"/>
            <c:bubble3D val="0"/>
            <c:spPr>
              <a:solidFill>
                <a:srgbClr val="002677"/>
              </a:solidFill>
              <a:ln w="15875">
                <a:solidFill>
                  <a:schemeClr val="bg1"/>
                </a:solidFill>
              </a:ln>
              <a:effectLst/>
            </c:spPr>
            <c:extLst>
              <c:ext xmlns:c16="http://schemas.microsoft.com/office/drawing/2014/chart" uri="{C3380CC4-5D6E-409C-BE32-E72D297353CC}">
                <c16:uniqueId val="{00000001-9009-B046-A1FA-8979DCE35F84}"/>
              </c:ext>
            </c:extLst>
          </c:dPt>
          <c:dPt>
            <c:idx val="1"/>
            <c:bubble3D val="0"/>
            <c:spPr>
              <a:solidFill>
                <a:srgbClr val="3369FF"/>
              </a:solidFill>
              <a:ln w="15875">
                <a:solidFill>
                  <a:schemeClr val="bg1"/>
                </a:solidFill>
              </a:ln>
              <a:effectLst/>
            </c:spPr>
            <c:extLst>
              <c:ext xmlns:c16="http://schemas.microsoft.com/office/drawing/2014/chart" uri="{C3380CC4-5D6E-409C-BE32-E72D297353CC}">
                <c16:uniqueId val="{00000003-9009-B046-A1FA-8979DCE35F84}"/>
              </c:ext>
            </c:extLst>
          </c:dPt>
          <c:dPt>
            <c:idx val="2"/>
            <c:bubble3D val="0"/>
            <c:spPr>
              <a:solidFill>
                <a:srgbClr val="73C0FF"/>
              </a:solidFill>
              <a:ln w="15875">
                <a:solidFill>
                  <a:schemeClr val="bg1"/>
                </a:solidFill>
              </a:ln>
              <a:effectLst/>
            </c:spPr>
            <c:extLst>
              <c:ext xmlns:c16="http://schemas.microsoft.com/office/drawing/2014/chart" uri="{C3380CC4-5D6E-409C-BE32-E72D297353CC}">
                <c16:uniqueId val="{00000005-9009-B046-A1FA-8979DCE35F84}"/>
              </c:ext>
            </c:extLst>
          </c:dPt>
          <c:dPt>
            <c:idx val="3"/>
            <c:bubble3D val="0"/>
            <c:spPr>
              <a:solidFill>
                <a:schemeClr val="accent4"/>
              </a:solidFill>
              <a:ln w="15875">
                <a:solidFill>
                  <a:schemeClr val="bg1"/>
                </a:solidFill>
              </a:ln>
              <a:effectLst/>
            </c:spPr>
            <c:extLst>
              <c:ext xmlns:c16="http://schemas.microsoft.com/office/drawing/2014/chart" uri="{C3380CC4-5D6E-409C-BE32-E72D297353CC}">
                <c16:uniqueId val="{00000007-FF83-144F-A883-5E5D975FC4AE}"/>
              </c:ext>
            </c:extLst>
          </c:dPt>
          <c:dPt>
            <c:idx val="4"/>
            <c:bubble3D val="0"/>
            <c:spPr>
              <a:solidFill>
                <a:schemeClr val="accent3"/>
              </a:solidFill>
              <a:ln w="15875">
                <a:solidFill>
                  <a:schemeClr val="bg1"/>
                </a:solidFill>
              </a:ln>
              <a:effectLst/>
            </c:spPr>
            <c:extLst>
              <c:ext xmlns:c16="http://schemas.microsoft.com/office/drawing/2014/chart" uri="{C3380CC4-5D6E-409C-BE32-E72D297353CC}">
                <c16:uniqueId val="{00000006-5C55-C141-A976-DD83CF458E98}"/>
              </c:ext>
            </c:extLst>
          </c:dPt>
          <c:cat>
            <c:strRef>
              <c:f>Sheet1!$A$2:$A$6</c:f>
              <c:strCache>
                <c:ptCount val="5"/>
                <c:pt idx="0">
                  <c:v>Title 01</c:v>
                </c:pt>
                <c:pt idx="1">
                  <c:v>Title 01</c:v>
                </c:pt>
                <c:pt idx="2">
                  <c:v>Title 01</c:v>
                </c:pt>
                <c:pt idx="3">
                  <c:v>Title 01</c:v>
                </c:pt>
                <c:pt idx="4">
                  <c:v>Title 01</c:v>
                </c:pt>
              </c:strCache>
            </c:strRef>
          </c:cat>
          <c:val>
            <c:numRef>
              <c:f>Sheet1!$B$2:$B$6</c:f>
              <c:numCache>
                <c:formatCode>General</c:formatCode>
                <c:ptCount val="5"/>
                <c:pt idx="0">
                  <c:v>38</c:v>
                </c:pt>
                <c:pt idx="1">
                  <c:v>11</c:v>
                </c:pt>
                <c:pt idx="2">
                  <c:v>21</c:v>
                </c:pt>
                <c:pt idx="3">
                  <c:v>28</c:v>
                </c:pt>
                <c:pt idx="4">
                  <c:v>2</c:v>
                </c:pt>
              </c:numCache>
            </c:numRef>
          </c:val>
          <c:extLst>
            <c:ext xmlns:c16="http://schemas.microsoft.com/office/drawing/2014/chart" uri="{C3380CC4-5D6E-409C-BE32-E72D297353CC}">
              <c16:uniqueId val="{00000006-9009-B046-A1FA-8979DCE35F84}"/>
            </c:ext>
          </c:extLst>
        </c:ser>
        <c:dLbls>
          <c:showLegendKey val="0"/>
          <c:showVal val="0"/>
          <c:showCatName val="0"/>
          <c:showSerName val="0"/>
          <c:showPercent val="0"/>
          <c:showBubbleSize val="0"/>
          <c:showLeaderLines val="1"/>
        </c:dLbls>
        <c:firstSliceAng val="0"/>
        <c:holeSize val="7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0606591990026"/>
          <c:y val="3.4004142632247158E-2"/>
          <c:w val="0.58003551011175769"/>
          <c:h val="0.85364027774808848"/>
        </c:manualLayout>
      </c:layout>
      <c:doughnutChart>
        <c:varyColors val="1"/>
        <c:ser>
          <c:idx val="0"/>
          <c:order val="0"/>
          <c:tx>
            <c:strRef>
              <c:f>Sheet1!$B$1</c:f>
              <c:strCache>
                <c:ptCount val="1"/>
                <c:pt idx="0">
                  <c:v>Sales</c:v>
                </c:pt>
              </c:strCache>
            </c:strRef>
          </c:tx>
          <c:spPr>
            <a:ln w="15875">
              <a:solidFill>
                <a:schemeClr val="bg1"/>
              </a:solidFill>
            </a:ln>
          </c:spPr>
          <c:dPt>
            <c:idx val="0"/>
            <c:bubble3D val="0"/>
            <c:spPr>
              <a:solidFill>
                <a:srgbClr val="002677"/>
              </a:solidFill>
              <a:ln w="15875">
                <a:solidFill>
                  <a:schemeClr val="bg1"/>
                </a:solidFill>
              </a:ln>
              <a:effectLst/>
            </c:spPr>
            <c:extLst>
              <c:ext xmlns:c16="http://schemas.microsoft.com/office/drawing/2014/chart" uri="{C3380CC4-5D6E-409C-BE32-E72D297353CC}">
                <c16:uniqueId val="{00000001-9009-B046-A1FA-8979DCE35F84}"/>
              </c:ext>
            </c:extLst>
          </c:dPt>
          <c:dPt>
            <c:idx val="1"/>
            <c:bubble3D val="0"/>
            <c:spPr>
              <a:solidFill>
                <a:srgbClr val="3369FF"/>
              </a:solidFill>
              <a:ln w="15875">
                <a:solidFill>
                  <a:schemeClr val="bg1"/>
                </a:solidFill>
              </a:ln>
              <a:effectLst/>
            </c:spPr>
            <c:extLst>
              <c:ext xmlns:c16="http://schemas.microsoft.com/office/drawing/2014/chart" uri="{C3380CC4-5D6E-409C-BE32-E72D297353CC}">
                <c16:uniqueId val="{00000003-9009-B046-A1FA-8979DCE35F84}"/>
              </c:ext>
            </c:extLst>
          </c:dPt>
          <c:dPt>
            <c:idx val="2"/>
            <c:bubble3D val="0"/>
            <c:spPr>
              <a:solidFill>
                <a:srgbClr val="73C0FF"/>
              </a:solidFill>
              <a:ln w="15875">
                <a:solidFill>
                  <a:schemeClr val="bg1"/>
                </a:solidFill>
              </a:ln>
              <a:effectLst/>
            </c:spPr>
            <c:extLst>
              <c:ext xmlns:c16="http://schemas.microsoft.com/office/drawing/2014/chart" uri="{C3380CC4-5D6E-409C-BE32-E72D297353CC}">
                <c16:uniqueId val="{00000005-9009-B046-A1FA-8979DCE35F84}"/>
              </c:ext>
            </c:extLst>
          </c:dPt>
          <c:dPt>
            <c:idx val="3"/>
            <c:bubble3D val="0"/>
            <c:spPr>
              <a:solidFill>
                <a:schemeClr val="accent4"/>
              </a:solidFill>
              <a:ln w="15875">
                <a:solidFill>
                  <a:schemeClr val="bg1"/>
                </a:solidFill>
              </a:ln>
              <a:effectLst/>
            </c:spPr>
            <c:extLst>
              <c:ext xmlns:c16="http://schemas.microsoft.com/office/drawing/2014/chart" uri="{C3380CC4-5D6E-409C-BE32-E72D297353CC}">
                <c16:uniqueId val="{00000007-61C6-B046-9327-987284C4D780}"/>
              </c:ext>
            </c:extLst>
          </c:dPt>
          <c:dPt>
            <c:idx val="4"/>
            <c:bubble3D val="0"/>
            <c:spPr>
              <a:solidFill>
                <a:schemeClr val="accent3"/>
              </a:solidFill>
              <a:ln w="15875">
                <a:solidFill>
                  <a:schemeClr val="bg1"/>
                </a:solidFill>
              </a:ln>
              <a:effectLst/>
            </c:spPr>
            <c:extLst>
              <c:ext xmlns:c16="http://schemas.microsoft.com/office/drawing/2014/chart" uri="{C3380CC4-5D6E-409C-BE32-E72D297353CC}">
                <c16:uniqueId val="{00000006-0C5D-7B4D-9B6D-565105010660}"/>
              </c:ext>
            </c:extLst>
          </c:dPt>
          <c:cat>
            <c:strRef>
              <c:f>Sheet1!$A$2:$A$6</c:f>
              <c:strCache>
                <c:ptCount val="5"/>
                <c:pt idx="0">
                  <c:v>Title 01</c:v>
                </c:pt>
                <c:pt idx="1">
                  <c:v>Title 01</c:v>
                </c:pt>
                <c:pt idx="2">
                  <c:v>Title 01</c:v>
                </c:pt>
                <c:pt idx="3">
                  <c:v>Title 01</c:v>
                </c:pt>
                <c:pt idx="4">
                  <c:v>Title 01</c:v>
                </c:pt>
              </c:strCache>
            </c:strRef>
          </c:cat>
          <c:val>
            <c:numRef>
              <c:f>Sheet1!$B$2:$B$6</c:f>
              <c:numCache>
                <c:formatCode>General</c:formatCode>
                <c:ptCount val="5"/>
                <c:pt idx="0">
                  <c:v>28</c:v>
                </c:pt>
                <c:pt idx="1">
                  <c:v>8</c:v>
                </c:pt>
                <c:pt idx="2">
                  <c:v>14</c:v>
                </c:pt>
                <c:pt idx="3">
                  <c:v>45</c:v>
                </c:pt>
                <c:pt idx="4">
                  <c:v>5</c:v>
                </c:pt>
              </c:numCache>
            </c:numRef>
          </c:val>
          <c:extLst>
            <c:ext xmlns:c16="http://schemas.microsoft.com/office/drawing/2014/chart" uri="{C3380CC4-5D6E-409C-BE32-E72D297353CC}">
              <c16:uniqueId val="{00000006-9009-B046-A1FA-8979DCE35F84}"/>
            </c:ext>
          </c:extLst>
        </c:ser>
        <c:dLbls>
          <c:showLegendKey val="0"/>
          <c:showVal val="0"/>
          <c:showCatName val="0"/>
          <c:showSerName val="0"/>
          <c:showPercent val="0"/>
          <c:showBubbleSize val="0"/>
          <c:showLeaderLines val="1"/>
        </c:dLbls>
        <c:firstSliceAng val="0"/>
        <c:holeSize val="7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0606591990026"/>
          <c:y val="3.4004142632247158E-2"/>
          <c:w val="0.58003551011175769"/>
          <c:h val="0.85364027774808848"/>
        </c:manualLayout>
      </c:layout>
      <c:doughnutChart>
        <c:varyColors val="1"/>
        <c:ser>
          <c:idx val="0"/>
          <c:order val="0"/>
          <c:tx>
            <c:strRef>
              <c:f>Sheet1!$B$1</c:f>
              <c:strCache>
                <c:ptCount val="1"/>
                <c:pt idx="0">
                  <c:v>Sales</c:v>
                </c:pt>
              </c:strCache>
            </c:strRef>
          </c:tx>
          <c:spPr>
            <a:ln w="15875">
              <a:solidFill>
                <a:schemeClr val="bg1"/>
              </a:solidFill>
            </a:ln>
          </c:spPr>
          <c:dPt>
            <c:idx val="0"/>
            <c:bubble3D val="0"/>
            <c:spPr>
              <a:solidFill>
                <a:srgbClr val="002677"/>
              </a:solidFill>
              <a:ln w="15875">
                <a:solidFill>
                  <a:schemeClr val="bg1"/>
                </a:solidFill>
              </a:ln>
              <a:effectLst/>
            </c:spPr>
            <c:extLst>
              <c:ext xmlns:c16="http://schemas.microsoft.com/office/drawing/2014/chart" uri="{C3380CC4-5D6E-409C-BE32-E72D297353CC}">
                <c16:uniqueId val="{00000001-9009-B046-A1FA-8979DCE35F84}"/>
              </c:ext>
            </c:extLst>
          </c:dPt>
          <c:dPt>
            <c:idx val="1"/>
            <c:bubble3D val="0"/>
            <c:spPr>
              <a:solidFill>
                <a:srgbClr val="3369FF"/>
              </a:solidFill>
              <a:ln w="15875">
                <a:solidFill>
                  <a:schemeClr val="bg1"/>
                </a:solidFill>
              </a:ln>
              <a:effectLst/>
            </c:spPr>
            <c:extLst>
              <c:ext xmlns:c16="http://schemas.microsoft.com/office/drawing/2014/chart" uri="{C3380CC4-5D6E-409C-BE32-E72D297353CC}">
                <c16:uniqueId val="{00000003-9009-B046-A1FA-8979DCE35F84}"/>
              </c:ext>
            </c:extLst>
          </c:dPt>
          <c:dPt>
            <c:idx val="2"/>
            <c:bubble3D val="0"/>
            <c:spPr>
              <a:solidFill>
                <a:srgbClr val="73C0FF"/>
              </a:solidFill>
              <a:ln w="15875">
                <a:solidFill>
                  <a:schemeClr val="bg1"/>
                </a:solidFill>
              </a:ln>
              <a:effectLst/>
            </c:spPr>
            <c:extLst>
              <c:ext xmlns:c16="http://schemas.microsoft.com/office/drawing/2014/chart" uri="{C3380CC4-5D6E-409C-BE32-E72D297353CC}">
                <c16:uniqueId val="{00000005-9009-B046-A1FA-8979DCE35F84}"/>
              </c:ext>
            </c:extLst>
          </c:dPt>
          <c:dPt>
            <c:idx val="3"/>
            <c:bubble3D val="0"/>
            <c:spPr>
              <a:solidFill>
                <a:schemeClr val="accent4"/>
              </a:solidFill>
              <a:ln w="15875">
                <a:solidFill>
                  <a:schemeClr val="bg1"/>
                </a:solidFill>
              </a:ln>
              <a:effectLst/>
            </c:spPr>
            <c:extLst>
              <c:ext xmlns:c16="http://schemas.microsoft.com/office/drawing/2014/chart" uri="{C3380CC4-5D6E-409C-BE32-E72D297353CC}">
                <c16:uniqueId val="{00000007-4988-C344-A9E9-A4CE9FC545CA}"/>
              </c:ext>
            </c:extLst>
          </c:dPt>
          <c:dPt>
            <c:idx val="4"/>
            <c:bubble3D val="0"/>
            <c:spPr>
              <a:solidFill>
                <a:schemeClr val="accent5"/>
              </a:solidFill>
              <a:ln w="15875">
                <a:solidFill>
                  <a:schemeClr val="bg1"/>
                </a:solidFill>
              </a:ln>
              <a:effectLst/>
            </c:spPr>
            <c:extLst>
              <c:ext xmlns:c16="http://schemas.microsoft.com/office/drawing/2014/chart" uri="{C3380CC4-5D6E-409C-BE32-E72D297353CC}">
                <c16:uniqueId val="{00000009-4988-C344-A9E9-A4CE9FC545CA}"/>
              </c:ext>
            </c:extLst>
          </c:dPt>
          <c:cat>
            <c:strRef>
              <c:f>Sheet1!$A$2:$A$6</c:f>
              <c:strCache>
                <c:ptCount val="5"/>
                <c:pt idx="0">
                  <c:v>Title 01</c:v>
                </c:pt>
                <c:pt idx="1">
                  <c:v>Title 01</c:v>
                </c:pt>
                <c:pt idx="2">
                  <c:v>Title 01</c:v>
                </c:pt>
                <c:pt idx="3">
                  <c:v>Title 01</c:v>
                </c:pt>
                <c:pt idx="4">
                  <c:v>Title 01</c:v>
                </c:pt>
              </c:strCache>
            </c:strRef>
          </c:cat>
          <c:val>
            <c:numRef>
              <c:f>Sheet1!$B$2:$B$6</c:f>
              <c:numCache>
                <c:formatCode>General</c:formatCode>
                <c:ptCount val="5"/>
                <c:pt idx="0">
                  <c:v>49</c:v>
                </c:pt>
                <c:pt idx="1">
                  <c:v>14</c:v>
                </c:pt>
                <c:pt idx="2">
                  <c:v>27</c:v>
                </c:pt>
                <c:pt idx="3">
                  <c:v>10</c:v>
                </c:pt>
                <c:pt idx="4">
                  <c:v>0</c:v>
                </c:pt>
              </c:numCache>
            </c:numRef>
          </c:val>
          <c:extLst>
            <c:ext xmlns:c16="http://schemas.microsoft.com/office/drawing/2014/chart" uri="{C3380CC4-5D6E-409C-BE32-E72D297353CC}">
              <c16:uniqueId val="{00000006-9009-B046-A1FA-8979DCE35F84}"/>
            </c:ext>
          </c:extLst>
        </c:ser>
        <c:dLbls>
          <c:showLegendKey val="0"/>
          <c:showVal val="0"/>
          <c:showCatName val="0"/>
          <c:showSerName val="0"/>
          <c:showPercent val="0"/>
          <c:showBubbleSize val="0"/>
          <c:showLeaderLines val="1"/>
        </c:dLbls>
        <c:firstSliceAng val="0"/>
        <c:holeSize val="7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Sheet1!$B$1</c:f>
              <c:strCache>
                <c:ptCount val="1"/>
                <c:pt idx="0">
                  <c:v>Series 1</c:v>
                </c:pt>
              </c:strCache>
            </c:strRef>
          </c:tx>
          <c:spPr>
            <a:solidFill>
              <a:srgbClr val="002577"/>
            </a:solidFill>
          </c:spPr>
          <c:invertIfNegative val="0"/>
          <c:dPt>
            <c:idx val="0"/>
            <c:invertIfNegative val="0"/>
            <c:bubble3D val="0"/>
            <c:extLst>
              <c:ext xmlns:c16="http://schemas.microsoft.com/office/drawing/2014/chart" uri="{C3380CC4-5D6E-409C-BE32-E72D297353CC}">
                <c16:uniqueId val="{00000000-084C-C542-8E75-29784093F8E6}"/>
              </c:ext>
            </c:extLst>
          </c:dPt>
          <c:dPt>
            <c:idx val="1"/>
            <c:invertIfNegative val="0"/>
            <c:bubble3D val="0"/>
            <c:extLst>
              <c:ext xmlns:c16="http://schemas.microsoft.com/office/drawing/2014/chart" uri="{C3380CC4-5D6E-409C-BE32-E72D297353CC}">
                <c16:uniqueId val="{00000001-084C-C542-8E75-29784093F8E6}"/>
              </c:ext>
            </c:extLst>
          </c:dPt>
          <c:dPt>
            <c:idx val="2"/>
            <c:invertIfNegative val="0"/>
            <c:bubble3D val="0"/>
            <c:extLst>
              <c:ext xmlns:c16="http://schemas.microsoft.com/office/drawing/2014/chart" uri="{C3380CC4-5D6E-409C-BE32-E72D297353CC}">
                <c16:uniqueId val="{00000002-084C-C542-8E75-29784093F8E6}"/>
              </c:ext>
            </c:extLst>
          </c:dPt>
          <c:dLbls>
            <c:numFmt formatCode="0%" sourceLinked="0"/>
            <c:spPr>
              <a:noFill/>
              <a:ln>
                <a:noFill/>
              </a:ln>
              <a:effectLst/>
            </c:spPr>
            <c:txPr>
              <a:bodyPr wrap="square" lIns="38100" tIns="19050" rIns="38100" bIns="19050" anchor="ctr">
                <a:spAutoFit/>
              </a:bodyPr>
              <a:lstStyle/>
              <a:p>
                <a:pPr>
                  <a:defRPr sz="1200" b="0" i="0">
                    <a:solidFill>
                      <a:schemeClr val="bg1"/>
                    </a:solidFill>
                    <a:latin typeface="Segoe UI" panose="020B0502040204020203" pitchFamily="34" charset="0"/>
                    <a:cs typeface="Segoe UI" panose="020B05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AXA Aggressive</c:v>
                </c:pt>
                <c:pt idx="1">
                  <c:v>AXA Moderate-Plus</c:v>
                </c:pt>
                <c:pt idx="2">
                  <c:v>AXA Moderate </c:v>
                </c:pt>
                <c:pt idx="3">
                  <c:v>AXA Conservative-Plus</c:v>
                </c:pt>
                <c:pt idx="4">
                  <c:v>AXA Conservative </c:v>
                </c:pt>
              </c:strCache>
            </c:strRef>
          </c:cat>
          <c:val>
            <c:numRef>
              <c:f>Sheet1!$B$2:$B$6</c:f>
              <c:numCache>
                <c:formatCode>0.0%</c:formatCode>
                <c:ptCount val="5"/>
                <c:pt idx="0">
                  <c:v>0.4</c:v>
                </c:pt>
                <c:pt idx="1">
                  <c:v>0.3</c:v>
                </c:pt>
                <c:pt idx="2">
                  <c:v>0.2</c:v>
                </c:pt>
                <c:pt idx="3">
                  <c:v>0.2</c:v>
                </c:pt>
                <c:pt idx="4">
                  <c:v>0.1</c:v>
                </c:pt>
              </c:numCache>
            </c:numRef>
          </c:val>
          <c:extLst>
            <c:ext xmlns:c16="http://schemas.microsoft.com/office/drawing/2014/chart" uri="{C3380CC4-5D6E-409C-BE32-E72D297353CC}">
              <c16:uniqueId val="{00000003-084C-C542-8E75-29784093F8E6}"/>
            </c:ext>
          </c:extLst>
        </c:ser>
        <c:ser>
          <c:idx val="1"/>
          <c:order val="1"/>
          <c:tx>
            <c:strRef>
              <c:f>Sheet1!$C$1</c:f>
              <c:strCache>
                <c:ptCount val="1"/>
                <c:pt idx="0">
                  <c:v>Series 2</c:v>
                </c:pt>
              </c:strCache>
            </c:strRef>
          </c:tx>
          <c:spPr>
            <a:solidFill>
              <a:srgbClr val="3369FF"/>
            </a:solidFill>
          </c:spPr>
          <c:invertIfNegative val="0"/>
          <c:dPt>
            <c:idx val="1"/>
            <c:invertIfNegative val="0"/>
            <c:bubble3D val="0"/>
            <c:extLst>
              <c:ext xmlns:c16="http://schemas.microsoft.com/office/drawing/2014/chart" uri="{C3380CC4-5D6E-409C-BE32-E72D297353CC}">
                <c16:uniqueId val="{00000004-084C-C542-8E75-29784093F8E6}"/>
              </c:ext>
            </c:extLst>
          </c:dPt>
          <c:dPt>
            <c:idx val="2"/>
            <c:invertIfNegative val="0"/>
            <c:bubble3D val="0"/>
            <c:extLst>
              <c:ext xmlns:c16="http://schemas.microsoft.com/office/drawing/2014/chart" uri="{C3380CC4-5D6E-409C-BE32-E72D297353CC}">
                <c16:uniqueId val="{00000005-084C-C542-8E75-29784093F8E6}"/>
              </c:ext>
            </c:extLst>
          </c:dPt>
          <c:dLbls>
            <c:numFmt formatCode="0%" sourceLinked="0"/>
            <c:spPr>
              <a:noFill/>
              <a:ln>
                <a:noFill/>
              </a:ln>
              <a:effectLst/>
            </c:spPr>
            <c:txPr>
              <a:bodyPr wrap="square" lIns="38100" tIns="19050" rIns="38100" bIns="19050" anchor="ctr">
                <a:spAutoFit/>
              </a:bodyPr>
              <a:lstStyle/>
              <a:p>
                <a:pPr>
                  <a:defRPr sz="1200" b="0" i="0">
                    <a:solidFill>
                      <a:schemeClr val="bg1"/>
                    </a:solidFill>
                    <a:latin typeface="Segoe UI" panose="020B0502040204020203" pitchFamily="34" charset="0"/>
                    <a:cs typeface="Segoe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AXA Aggressive</c:v>
                </c:pt>
                <c:pt idx="1">
                  <c:v>AXA Moderate-Plus</c:v>
                </c:pt>
                <c:pt idx="2">
                  <c:v>AXA Moderate </c:v>
                </c:pt>
                <c:pt idx="3">
                  <c:v>AXA Conservative-Plus</c:v>
                </c:pt>
                <c:pt idx="4">
                  <c:v>AXA Conservative </c:v>
                </c:pt>
              </c:strCache>
            </c:strRef>
          </c:cat>
          <c:val>
            <c:numRef>
              <c:f>Sheet1!$C$2:$C$6</c:f>
              <c:numCache>
                <c:formatCode>0.0%</c:formatCode>
                <c:ptCount val="5"/>
                <c:pt idx="0">
                  <c:v>0.1</c:v>
                </c:pt>
                <c:pt idx="1">
                  <c:v>0.3</c:v>
                </c:pt>
                <c:pt idx="2">
                  <c:v>0.5</c:v>
                </c:pt>
                <c:pt idx="3">
                  <c:v>0.6</c:v>
                </c:pt>
                <c:pt idx="4">
                  <c:v>0.8</c:v>
                </c:pt>
              </c:numCache>
            </c:numRef>
          </c:val>
          <c:extLst>
            <c:ext xmlns:c16="http://schemas.microsoft.com/office/drawing/2014/chart" uri="{C3380CC4-5D6E-409C-BE32-E72D297353CC}">
              <c16:uniqueId val="{00000006-084C-C542-8E75-29784093F8E6}"/>
            </c:ext>
          </c:extLst>
        </c:ser>
        <c:ser>
          <c:idx val="2"/>
          <c:order val="2"/>
          <c:tx>
            <c:strRef>
              <c:f>Sheet1!$D$1</c:f>
              <c:strCache>
                <c:ptCount val="1"/>
                <c:pt idx="0">
                  <c:v>Series 3</c:v>
                </c:pt>
              </c:strCache>
            </c:strRef>
          </c:tx>
          <c:spPr>
            <a:solidFill>
              <a:srgbClr val="73C0FF"/>
            </a:solidFill>
          </c:spPr>
          <c:invertIfNegative val="0"/>
          <c:dLbls>
            <c:spPr>
              <a:noFill/>
              <a:ln>
                <a:noFill/>
              </a:ln>
              <a:effectLst/>
            </c:spPr>
            <c:txPr>
              <a:bodyPr wrap="square" lIns="38100" tIns="19050" rIns="38100" bIns="19050" anchor="ctr">
                <a:spAutoFit/>
              </a:bodyPr>
              <a:lstStyle/>
              <a:p>
                <a:pPr>
                  <a:defRPr sz="1200" b="0" i="0">
                    <a:solidFill>
                      <a:srgbClr val="002577"/>
                    </a:solidFill>
                    <a:latin typeface="Segoe UI" panose="020B0502040204020203" pitchFamily="34" charset="0"/>
                    <a:cs typeface="Segoe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AXA Aggressive</c:v>
                </c:pt>
                <c:pt idx="1">
                  <c:v>AXA Moderate-Plus</c:v>
                </c:pt>
                <c:pt idx="2">
                  <c:v>AXA Moderate </c:v>
                </c:pt>
                <c:pt idx="3">
                  <c:v>AXA Conservative-Plus</c:v>
                </c:pt>
                <c:pt idx="4">
                  <c:v>AXA Conservative </c:v>
                </c:pt>
              </c:strCache>
            </c:strRef>
          </c:cat>
          <c:val>
            <c:numRef>
              <c:f>Sheet1!$D$2:$D$6</c:f>
              <c:numCache>
                <c:formatCode>0%</c:formatCode>
                <c:ptCount val="5"/>
                <c:pt idx="0">
                  <c:v>0.25</c:v>
                </c:pt>
                <c:pt idx="1">
                  <c:v>0.2</c:v>
                </c:pt>
                <c:pt idx="2">
                  <c:v>0.15</c:v>
                </c:pt>
                <c:pt idx="3">
                  <c:v>0.1</c:v>
                </c:pt>
                <c:pt idx="4">
                  <c:v>0.05</c:v>
                </c:pt>
              </c:numCache>
            </c:numRef>
          </c:val>
          <c:extLst>
            <c:ext xmlns:c16="http://schemas.microsoft.com/office/drawing/2014/chart" uri="{C3380CC4-5D6E-409C-BE32-E72D297353CC}">
              <c16:uniqueId val="{00000007-084C-C542-8E75-29784093F8E6}"/>
            </c:ext>
          </c:extLst>
        </c:ser>
        <c:ser>
          <c:idx val="3"/>
          <c:order val="3"/>
          <c:tx>
            <c:strRef>
              <c:f>Sheet1!$E$1</c:f>
              <c:strCache>
                <c:ptCount val="1"/>
                <c:pt idx="0">
                  <c:v>Series 4</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sz="1200" b="0" i="0">
                    <a:solidFill>
                      <a:srgbClr val="FFFFFF"/>
                    </a:solidFill>
                    <a:latin typeface="Segoe UI" panose="020B0502040204020203" pitchFamily="34" charset="0"/>
                    <a:cs typeface="Segoe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AXA Aggressive</c:v>
                </c:pt>
                <c:pt idx="1">
                  <c:v>AXA Moderate-Plus</c:v>
                </c:pt>
                <c:pt idx="2">
                  <c:v>AXA Moderate </c:v>
                </c:pt>
                <c:pt idx="3">
                  <c:v>AXA Conservative-Plus</c:v>
                </c:pt>
                <c:pt idx="4">
                  <c:v>AXA Conservative </c:v>
                </c:pt>
              </c:strCache>
            </c:strRef>
          </c:cat>
          <c:val>
            <c:numRef>
              <c:f>Sheet1!$E$2:$E$6</c:f>
              <c:numCache>
                <c:formatCode>0%</c:formatCode>
                <c:ptCount val="5"/>
                <c:pt idx="0">
                  <c:v>0.25</c:v>
                </c:pt>
                <c:pt idx="1">
                  <c:v>0.2</c:v>
                </c:pt>
                <c:pt idx="2">
                  <c:v>0.15</c:v>
                </c:pt>
                <c:pt idx="3">
                  <c:v>0.1</c:v>
                </c:pt>
                <c:pt idx="4">
                  <c:v>0.05</c:v>
                </c:pt>
              </c:numCache>
            </c:numRef>
          </c:val>
          <c:extLst>
            <c:ext xmlns:c16="http://schemas.microsoft.com/office/drawing/2014/chart" uri="{C3380CC4-5D6E-409C-BE32-E72D297353CC}">
              <c16:uniqueId val="{00000008-084C-C542-8E75-29784093F8E6}"/>
            </c:ext>
          </c:extLst>
        </c:ser>
        <c:dLbls>
          <c:showLegendKey val="0"/>
          <c:showVal val="0"/>
          <c:showCatName val="0"/>
          <c:showSerName val="0"/>
          <c:showPercent val="0"/>
          <c:showBubbleSize val="0"/>
        </c:dLbls>
        <c:gapWidth val="131"/>
        <c:overlap val="100"/>
        <c:axId val="137302016"/>
        <c:axId val="137303552"/>
      </c:barChart>
      <c:catAx>
        <c:axId val="137302016"/>
        <c:scaling>
          <c:orientation val="maxMin"/>
        </c:scaling>
        <c:delete val="1"/>
        <c:axPos val="l"/>
        <c:numFmt formatCode="General" sourceLinked="0"/>
        <c:majorTickMark val="out"/>
        <c:minorTickMark val="none"/>
        <c:tickLblPos val="nextTo"/>
        <c:crossAx val="137303552"/>
        <c:crosses val="autoZero"/>
        <c:auto val="1"/>
        <c:lblAlgn val="ctr"/>
        <c:lblOffset val="0"/>
        <c:noMultiLvlLbl val="0"/>
      </c:catAx>
      <c:valAx>
        <c:axId val="137303552"/>
        <c:scaling>
          <c:orientation val="minMax"/>
        </c:scaling>
        <c:delete val="1"/>
        <c:axPos val="t"/>
        <c:numFmt formatCode="0%" sourceLinked="1"/>
        <c:majorTickMark val="out"/>
        <c:minorTickMark val="none"/>
        <c:tickLblPos val="nextTo"/>
        <c:crossAx val="13730201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3C6_7AD93CC0.xml><?xml version="1.0" encoding="utf-8"?>
<p188:cmLst xmlns:a="http://schemas.openxmlformats.org/drawingml/2006/main" xmlns:r="http://schemas.openxmlformats.org/officeDocument/2006/relationships" xmlns:p188="http://schemas.microsoft.com/office/powerpoint/2018/8/main">
  <p188:cm id="{5E2D104F-9A90-D843-817F-AEDAFA431E6D}" authorId="{BC191E1D-8F98-488F-4C00-2A43E17250DC}" created="2023-12-05T22:39:48.001">
    <pc:sldMkLst xmlns:pc="http://schemas.microsoft.com/office/powerpoint/2013/main/command">
      <pc:docMk/>
      <pc:sldMk cId="216341832" sldId="474"/>
    </pc:sldMkLst>
    <p188:txBody>
      <a:bodyPr/>
      <a:lstStyle/>
      <a:p>
        <a:r>
          <a:rPr lang="en-US"/>
          <a:t>Update screenshot. Input screen for calculator is on equitable.com/educators. Use these variable to generate new screenshot&gt;
- I am 40 years old
- earn $60,000
- saved $100,000
- contribute $400 per month</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4.jpg"/><Relationship Id="rId1" Type="http://schemas.openxmlformats.org/officeDocument/2006/relationships/image" Target="../media/image160.jpg"/><Relationship Id="rId5" Type="http://schemas.openxmlformats.org/officeDocument/2006/relationships/image" Target="../media/image163.jpg"/><Relationship Id="rId4" Type="http://schemas.openxmlformats.org/officeDocument/2006/relationships/image" Target="../media/image162.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4.jpg"/><Relationship Id="rId1" Type="http://schemas.openxmlformats.org/officeDocument/2006/relationships/image" Target="../media/image160.jpg"/><Relationship Id="rId5" Type="http://schemas.openxmlformats.org/officeDocument/2006/relationships/image" Target="../media/image163.jpg"/><Relationship Id="rId4" Type="http://schemas.openxmlformats.org/officeDocument/2006/relationships/image" Target="../media/image16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F2E4E4-45AF-4962-8CFA-BF4DCFAAC95F}" type="doc">
      <dgm:prSet loTypeId="urn:microsoft.com/office/officeart/2005/8/layout/hList7" loCatId="picture" qsTypeId="urn:microsoft.com/office/officeart/2005/8/quickstyle/simple1" qsCatId="simple" csTypeId="urn:microsoft.com/office/officeart/2005/8/colors/accent1_2" csCatId="accent1" phldr="1"/>
      <dgm:spPr/>
      <dgm:t>
        <a:bodyPr/>
        <a:lstStyle/>
        <a:p>
          <a:endParaRPr lang="en-US"/>
        </a:p>
      </dgm:t>
    </dgm:pt>
    <dgm:pt modelId="{90726314-D7DC-4C00-B444-8DE5D55500B5}">
      <dgm:prSet phldrT="[Text]" custT="1"/>
      <dgm:spPr/>
      <dgm:t>
        <a:bodyPr/>
        <a:lstStyle/>
        <a:p>
          <a:pPr algn="l"/>
          <a:r>
            <a:rPr lang="en-US" sz="1400" b="1" dirty="0">
              <a:latin typeface="Segoe UI" panose="020B0502040204020203" pitchFamily="34" charset="0"/>
              <a:cs typeface="Segoe UI" panose="020B0502040204020203" pitchFamily="34" charset="0"/>
            </a:rPr>
            <a:t>Anthony J. Stevens III</a:t>
          </a:r>
        </a:p>
        <a:p>
          <a:pPr algn="l"/>
          <a:r>
            <a:rPr lang="en-US" sz="1100" i="1" dirty="0">
              <a:latin typeface="Segoe UI" panose="020B0502040204020203" pitchFamily="34" charset="0"/>
              <a:cs typeface="Segoe UI" panose="020B0502040204020203" pitchFamily="34" charset="0"/>
            </a:rPr>
            <a:t>Vice President</a:t>
          </a:r>
        </a:p>
        <a:p>
          <a:pPr algn="l"/>
          <a:r>
            <a:rPr lang="en-US" sz="1100" dirty="0">
              <a:latin typeface="Segoe UI" panose="020B0502040204020203" pitchFamily="34" charset="0"/>
              <a:cs typeface="Segoe UI" panose="020B0502040204020203" pitchFamily="34" charset="0"/>
            </a:rPr>
            <a:t>(315) 425-6307</a:t>
          </a:r>
        </a:p>
        <a:p>
          <a:pPr algn="l"/>
          <a:r>
            <a:rPr lang="en-US" sz="1100" dirty="0">
              <a:latin typeface="Segoe UI" panose="020B0502040204020203" pitchFamily="34" charset="0"/>
              <a:cs typeface="Segoe UI" panose="020B0502040204020203" pitchFamily="34" charset="0"/>
            </a:rPr>
            <a:t>anthony.stevens@equitable.com</a:t>
          </a:r>
          <a:endParaRPr lang="en-US" sz="1100" dirty="0"/>
        </a:p>
      </dgm:t>
    </dgm:pt>
    <dgm:pt modelId="{F0F95741-9A7A-49F6-B043-8BD637F565BA}" type="parTrans" cxnId="{F4C0E12D-A24B-4513-85EC-C94F8E06CFE3}">
      <dgm:prSet/>
      <dgm:spPr/>
      <dgm:t>
        <a:bodyPr/>
        <a:lstStyle/>
        <a:p>
          <a:endParaRPr lang="en-US"/>
        </a:p>
      </dgm:t>
    </dgm:pt>
    <dgm:pt modelId="{476CB0AD-F77A-43F7-86D4-7CCBE44DF3FA}" type="sibTrans" cxnId="{F4C0E12D-A24B-4513-85EC-C94F8E06CFE3}">
      <dgm:prSet/>
      <dgm:spPr/>
      <dgm:t>
        <a:bodyPr/>
        <a:lstStyle/>
        <a:p>
          <a:endParaRPr lang="en-US"/>
        </a:p>
      </dgm:t>
    </dgm:pt>
    <dgm:pt modelId="{B8A04620-2A91-49C1-B60D-9A531CAFD2DA}">
      <dgm:prSet phldrT="[Text]" custT="1"/>
      <dgm:spPr/>
      <dgm:t>
        <a:bodyPr/>
        <a:lstStyle/>
        <a:p>
          <a:pPr algn="l"/>
          <a:r>
            <a:rPr lang="en-US" sz="1400" b="1" dirty="0">
              <a:latin typeface="Segoe UI" panose="020B0502040204020203" pitchFamily="34" charset="0"/>
              <a:cs typeface="Segoe UI" panose="020B0502040204020203" pitchFamily="34" charset="0"/>
            </a:rPr>
            <a:t>Gabrielle L. DiMora</a:t>
          </a:r>
        </a:p>
        <a:p>
          <a:pPr algn="l"/>
          <a:r>
            <a:rPr lang="en-US" sz="1100" i="1" dirty="0">
              <a:latin typeface="Segoe UI" panose="020B0502040204020203" pitchFamily="34" charset="0"/>
              <a:cs typeface="Segoe UI" panose="020B0502040204020203" pitchFamily="34" charset="0"/>
            </a:rPr>
            <a:t>Financial Advisor</a:t>
          </a:r>
        </a:p>
        <a:p>
          <a:pPr algn="l"/>
          <a:r>
            <a:rPr lang="en-US" sz="1100" dirty="0">
              <a:latin typeface="Segoe UI" panose="020B0502040204020203" pitchFamily="34" charset="0"/>
              <a:cs typeface="Segoe UI" panose="020B0502040204020203" pitchFamily="34" charset="0"/>
            </a:rPr>
            <a:t>(315) 425-6347</a:t>
          </a:r>
        </a:p>
        <a:p>
          <a:pPr algn="l"/>
          <a:r>
            <a:rPr lang="en-US" sz="1100" dirty="0">
              <a:latin typeface="Segoe UI" panose="020B0502040204020203" pitchFamily="34" charset="0"/>
              <a:cs typeface="Segoe UI" panose="020B0502040204020203" pitchFamily="34" charset="0"/>
            </a:rPr>
            <a:t>gabrielle.dimora@equitable.com</a:t>
          </a:r>
          <a:endParaRPr lang="en-US" sz="1100" dirty="0"/>
        </a:p>
      </dgm:t>
    </dgm:pt>
    <dgm:pt modelId="{E0D5C7A2-6852-4AC2-9AB4-60BD4CD4644F}" type="parTrans" cxnId="{2BFDBDCB-F864-4FD3-8556-3D068DBB4B7B}">
      <dgm:prSet/>
      <dgm:spPr/>
      <dgm:t>
        <a:bodyPr/>
        <a:lstStyle/>
        <a:p>
          <a:endParaRPr lang="en-US"/>
        </a:p>
      </dgm:t>
    </dgm:pt>
    <dgm:pt modelId="{AC66F241-A4EE-42B4-BC14-5E8808DFB07C}" type="sibTrans" cxnId="{2BFDBDCB-F864-4FD3-8556-3D068DBB4B7B}">
      <dgm:prSet/>
      <dgm:spPr/>
      <dgm:t>
        <a:bodyPr/>
        <a:lstStyle/>
        <a:p>
          <a:endParaRPr lang="en-US"/>
        </a:p>
      </dgm:t>
    </dgm:pt>
    <dgm:pt modelId="{50FFF828-D193-460C-A674-EEBA532DB9F6}">
      <dgm:prSet phldrT="[Text]" custT="1"/>
      <dgm:spPr/>
      <dgm:t>
        <a:bodyPr/>
        <a:lstStyle/>
        <a:p>
          <a:pPr algn="l"/>
          <a:r>
            <a:rPr lang="en-US" sz="1400" b="1" dirty="0">
              <a:latin typeface="Segoe UI" panose="020B0502040204020203" pitchFamily="34" charset="0"/>
              <a:cs typeface="Segoe UI" panose="020B0502040204020203" pitchFamily="34" charset="0"/>
            </a:rPr>
            <a:t>Michael Fasulo</a:t>
          </a:r>
        </a:p>
        <a:p>
          <a:pPr algn="l"/>
          <a:r>
            <a:rPr lang="en-US" sz="1100" i="1" dirty="0">
              <a:latin typeface="Segoe UI" panose="020B0502040204020203" pitchFamily="34" charset="0"/>
              <a:cs typeface="Segoe UI" panose="020B0502040204020203" pitchFamily="34" charset="0"/>
            </a:rPr>
            <a:t>Financial Advisor</a:t>
          </a:r>
        </a:p>
        <a:p>
          <a:pPr algn="l"/>
          <a:r>
            <a:rPr lang="en-US" sz="1100" dirty="0">
              <a:latin typeface="Segoe UI" panose="020B0502040204020203" pitchFamily="34" charset="0"/>
              <a:cs typeface="Segoe UI" panose="020B0502040204020203" pitchFamily="34" charset="0"/>
            </a:rPr>
            <a:t>(315)425-6383</a:t>
          </a:r>
        </a:p>
        <a:p>
          <a:pPr algn="l"/>
          <a:r>
            <a:rPr lang="en-US" sz="1100" dirty="0">
              <a:latin typeface="Segoe UI" panose="020B0502040204020203" pitchFamily="34" charset="0"/>
              <a:cs typeface="Segoe UI" panose="020B0502040204020203" pitchFamily="34" charset="0"/>
            </a:rPr>
            <a:t>michael.fasulo@equitable.com</a:t>
          </a:r>
          <a:endParaRPr lang="en-US" sz="1100" dirty="0"/>
        </a:p>
      </dgm:t>
    </dgm:pt>
    <dgm:pt modelId="{2D7256BE-DFF2-44F3-BA3F-E23939E543D8}" type="parTrans" cxnId="{CAA20400-FCAD-4162-99EE-C01E9DC31BE2}">
      <dgm:prSet/>
      <dgm:spPr/>
      <dgm:t>
        <a:bodyPr/>
        <a:lstStyle/>
        <a:p>
          <a:endParaRPr lang="en-US"/>
        </a:p>
      </dgm:t>
    </dgm:pt>
    <dgm:pt modelId="{2DC3B6D6-BF2B-464B-958D-E6077000D63D}" type="sibTrans" cxnId="{CAA20400-FCAD-4162-99EE-C01E9DC31BE2}">
      <dgm:prSet/>
      <dgm:spPr/>
      <dgm:t>
        <a:bodyPr/>
        <a:lstStyle/>
        <a:p>
          <a:endParaRPr lang="en-US"/>
        </a:p>
      </dgm:t>
    </dgm:pt>
    <dgm:pt modelId="{DDB98F8D-FD6A-4D80-80C6-7EACCD343B6A}">
      <dgm:prSet custT="1"/>
      <dgm:spPr/>
      <dgm:t>
        <a:bodyPr/>
        <a:lstStyle/>
        <a:p>
          <a:pPr algn="l"/>
          <a:r>
            <a:rPr lang="en-US" sz="1400" b="1" dirty="0">
              <a:latin typeface="Segoe UI" panose="020B0502040204020203" pitchFamily="34" charset="0"/>
              <a:cs typeface="Segoe UI" panose="020B0502040204020203" pitchFamily="34" charset="0"/>
            </a:rPr>
            <a:t>Andrew J. Haberern</a:t>
          </a:r>
        </a:p>
        <a:p>
          <a:pPr algn="l"/>
          <a:r>
            <a:rPr lang="en-US" sz="1100" i="1" dirty="0">
              <a:latin typeface="Segoe UI" panose="020B0502040204020203" pitchFamily="34" charset="0"/>
              <a:cs typeface="Segoe UI" panose="020B0502040204020203" pitchFamily="34" charset="0"/>
            </a:rPr>
            <a:t>Financial Advisor</a:t>
          </a:r>
        </a:p>
        <a:p>
          <a:pPr algn="l"/>
          <a:r>
            <a:rPr lang="en-US" sz="1100" dirty="0">
              <a:latin typeface="Segoe UI" panose="020B0502040204020203" pitchFamily="34" charset="0"/>
              <a:cs typeface="Segoe UI" panose="020B0502040204020203" pitchFamily="34" charset="0"/>
            </a:rPr>
            <a:t>(315)425-6355</a:t>
          </a:r>
        </a:p>
        <a:p>
          <a:pPr algn="l"/>
          <a:r>
            <a:rPr lang="en-US" sz="1100" dirty="0">
              <a:latin typeface="Segoe UI" panose="020B0502040204020203" pitchFamily="34" charset="0"/>
              <a:cs typeface="Segoe UI" panose="020B0502040204020203" pitchFamily="34" charset="0"/>
            </a:rPr>
            <a:t>andrew.haberern@equitable.com</a:t>
          </a:r>
          <a:endParaRPr lang="en-US" sz="1100" dirty="0"/>
        </a:p>
      </dgm:t>
    </dgm:pt>
    <dgm:pt modelId="{287FB9AE-A6D1-4286-9C3F-CBB193D31CB9}" type="parTrans" cxnId="{ACD30653-80ED-45B1-B8EB-F66668514BFE}">
      <dgm:prSet/>
      <dgm:spPr/>
      <dgm:t>
        <a:bodyPr/>
        <a:lstStyle/>
        <a:p>
          <a:endParaRPr lang="en-US"/>
        </a:p>
      </dgm:t>
    </dgm:pt>
    <dgm:pt modelId="{53607016-1507-425B-B650-736DF511149F}" type="sibTrans" cxnId="{ACD30653-80ED-45B1-B8EB-F66668514BFE}">
      <dgm:prSet/>
      <dgm:spPr/>
      <dgm:t>
        <a:bodyPr/>
        <a:lstStyle/>
        <a:p>
          <a:endParaRPr lang="en-US"/>
        </a:p>
      </dgm:t>
    </dgm:pt>
    <dgm:pt modelId="{8B1D704D-9FD7-4DA8-B87F-F2580A27FC92}">
      <dgm:prSet custT="1"/>
      <dgm:spPr/>
      <dgm:t>
        <a:bodyPr/>
        <a:lstStyle/>
        <a:p>
          <a:pPr algn="l"/>
          <a:r>
            <a:rPr lang="en-US" sz="1600" b="1" dirty="0">
              <a:latin typeface="Segoe UI" panose="020B0502040204020203" pitchFamily="34" charset="0"/>
              <a:cs typeface="Segoe UI" panose="020B0502040204020203" pitchFamily="34" charset="0"/>
            </a:rPr>
            <a:t>Deven Coleman</a:t>
          </a:r>
        </a:p>
        <a:p>
          <a:pPr algn="l"/>
          <a:r>
            <a:rPr lang="en-US" sz="1200" i="1" dirty="0">
              <a:latin typeface="Segoe UI" panose="020B0502040204020203" pitchFamily="34" charset="0"/>
              <a:cs typeface="Segoe UI" panose="020B0502040204020203" pitchFamily="34" charset="0"/>
            </a:rPr>
            <a:t>Financial Advisor</a:t>
          </a:r>
        </a:p>
        <a:p>
          <a:pPr algn="l"/>
          <a:r>
            <a:rPr lang="en-US" sz="1200" dirty="0">
              <a:latin typeface="Segoe UI" panose="020B0502040204020203" pitchFamily="34" charset="0"/>
              <a:cs typeface="Segoe UI" panose="020B0502040204020203" pitchFamily="34" charset="0"/>
            </a:rPr>
            <a:t>(315) 425-6363</a:t>
          </a:r>
        </a:p>
        <a:p>
          <a:pPr algn="l"/>
          <a:r>
            <a:rPr lang="en-US" sz="1200" dirty="0">
              <a:latin typeface="Segoe UI" panose="020B0502040204020203" pitchFamily="34" charset="0"/>
              <a:cs typeface="Segoe UI" panose="020B0502040204020203" pitchFamily="34" charset="0"/>
            </a:rPr>
            <a:t>deven.coleman@equitable.com</a:t>
          </a:r>
          <a:endParaRPr lang="en-US" sz="1200" dirty="0"/>
        </a:p>
      </dgm:t>
    </dgm:pt>
    <dgm:pt modelId="{659C684D-622D-44B0-9F79-A3107C162B77}" type="parTrans" cxnId="{B9B42882-732C-47E0-955D-517364DF2138}">
      <dgm:prSet/>
      <dgm:spPr/>
      <dgm:t>
        <a:bodyPr/>
        <a:lstStyle/>
        <a:p>
          <a:endParaRPr lang="en-US"/>
        </a:p>
      </dgm:t>
    </dgm:pt>
    <dgm:pt modelId="{36BC2082-E21E-4D34-91E9-04CA3D26900F}" type="sibTrans" cxnId="{B9B42882-732C-47E0-955D-517364DF2138}">
      <dgm:prSet/>
      <dgm:spPr/>
      <dgm:t>
        <a:bodyPr/>
        <a:lstStyle/>
        <a:p>
          <a:endParaRPr lang="en-US"/>
        </a:p>
      </dgm:t>
    </dgm:pt>
    <dgm:pt modelId="{D36983CF-B7D0-4047-A78B-E949D1E4A364}" type="pres">
      <dgm:prSet presAssocID="{82F2E4E4-45AF-4962-8CFA-BF4DCFAAC95F}" presName="Name0" presStyleCnt="0">
        <dgm:presLayoutVars>
          <dgm:dir/>
          <dgm:resizeHandles val="exact"/>
        </dgm:presLayoutVars>
      </dgm:prSet>
      <dgm:spPr/>
    </dgm:pt>
    <dgm:pt modelId="{A4C77A76-0D71-40A9-8EEA-18C0AFB3A8D8}" type="pres">
      <dgm:prSet presAssocID="{82F2E4E4-45AF-4962-8CFA-BF4DCFAAC95F}" presName="fgShape" presStyleLbl="fgShp" presStyleIdx="0" presStyleCnt="1"/>
      <dgm:spPr/>
    </dgm:pt>
    <dgm:pt modelId="{0F06810C-53BD-4CD1-A16C-342D31D519AD}" type="pres">
      <dgm:prSet presAssocID="{82F2E4E4-45AF-4962-8CFA-BF4DCFAAC95F}" presName="linComp" presStyleCnt="0"/>
      <dgm:spPr/>
    </dgm:pt>
    <dgm:pt modelId="{847EFEC4-B6D5-4A83-B794-9073A8656E77}" type="pres">
      <dgm:prSet presAssocID="{90726314-D7DC-4C00-B444-8DE5D55500B5}" presName="compNode" presStyleCnt="0"/>
      <dgm:spPr/>
    </dgm:pt>
    <dgm:pt modelId="{B5D40B36-1D2E-4587-AA0E-C58ABDCD3203}" type="pres">
      <dgm:prSet presAssocID="{90726314-D7DC-4C00-B444-8DE5D55500B5}" presName="bkgdShape" presStyleLbl="node1" presStyleIdx="0" presStyleCnt="5"/>
      <dgm:spPr/>
    </dgm:pt>
    <dgm:pt modelId="{2CB5AD20-D9F2-4A2B-B612-8E135AEB7D83}" type="pres">
      <dgm:prSet presAssocID="{90726314-D7DC-4C00-B444-8DE5D55500B5}" presName="nodeTx" presStyleLbl="node1" presStyleIdx="0" presStyleCnt="5">
        <dgm:presLayoutVars>
          <dgm:bulletEnabled val="1"/>
        </dgm:presLayoutVars>
      </dgm:prSet>
      <dgm:spPr/>
    </dgm:pt>
    <dgm:pt modelId="{A4C5749E-40AB-4B7E-AE0A-F0BF33EA52FB}" type="pres">
      <dgm:prSet presAssocID="{90726314-D7DC-4C00-B444-8DE5D55500B5}" presName="invisiNode" presStyleLbl="node1" presStyleIdx="0" presStyleCnt="5"/>
      <dgm:spPr/>
    </dgm:pt>
    <dgm:pt modelId="{4F5D09A7-1824-4153-9A85-8F90D21ACC93}" type="pres">
      <dgm:prSet presAssocID="{90726314-D7DC-4C00-B444-8DE5D55500B5}" presName="imagNode" presStyleLbl="fgImgPlace1" presStyleIdx="0" presStyleCnt="5"/>
      <dgm:spPr>
        <a:blipFill dpi="0" rotWithShape="1">
          <a:blip xmlns:r="http://schemas.openxmlformats.org/officeDocument/2006/relationships" r:embed="rId1"/>
          <a:srcRect/>
          <a:stretch>
            <a:fillRect l="-2" t="-25000" r="-24337" b="-61508"/>
          </a:stretch>
        </a:blipFill>
      </dgm:spPr>
    </dgm:pt>
    <dgm:pt modelId="{70528CC5-40F4-4E22-9643-5B9885F398F9}" type="pres">
      <dgm:prSet presAssocID="{476CB0AD-F77A-43F7-86D4-7CCBE44DF3FA}" presName="sibTrans" presStyleLbl="sibTrans2D1" presStyleIdx="0" presStyleCnt="0"/>
      <dgm:spPr/>
    </dgm:pt>
    <dgm:pt modelId="{A42DD603-A549-4AC0-A4AB-186DCFF3167C}" type="pres">
      <dgm:prSet presAssocID="{B8A04620-2A91-49C1-B60D-9A531CAFD2DA}" presName="compNode" presStyleCnt="0"/>
      <dgm:spPr/>
    </dgm:pt>
    <dgm:pt modelId="{02B4E956-E8A7-4678-99C9-8BD39F8009F9}" type="pres">
      <dgm:prSet presAssocID="{B8A04620-2A91-49C1-B60D-9A531CAFD2DA}" presName="bkgdShape" presStyleLbl="node1" presStyleIdx="1" presStyleCnt="5"/>
      <dgm:spPr/>
    </dgm:pt>
    <dgm:pt modelId="{284EF56B-1F90-40B4-8983-A1EAFE92264F}" type="pres">
      <dgm:prSet presAssocID="{B8A04620-2A91-49C1-B60D-9A531CAFD2DA}" presName="nodeTx" presStyleLbl="node1" presStyleIdx="1" presStyleCnt="5">
        <dgm:presLayoutVars>
          <dgm:bulletEnabled val="1"/>
        </dgm:presLayoutVars>
      </dgm:prSet>
      <dgm:spPr/>
    </dgm:pt>
    <dgm:pt modelId="{3F760433-7ED9-424E-BB4E-03AD67B505D9}" type="pres">
      <dgm:prSet presAssocID="{B8A04620-2A91-49C1-B60D-9A531CAFD2DA}" presName="invisiNode" presStyleLbl="node1" presStyleIdx="1" presStyleCnt="5"/>
      <dgm:spPr/>
    </dgm:pt>
    <dgm:pt modelId="{7780BF56-4C82-455F-BFE6-4FED01683289}" type="pres">
      <dgm:prSet presAssocID="{B8A04620-2A91-49C1-B60D-9A531CAFD2DA}" presName="imagNode" presStyleLbl="fgImgPlace1" presStyleIdx="1" presStyleCnt="5"/>
      <dgm:spPr>
        <a:blipFill dpi="0" rotWithShape="1">
          <a:blip xmlns:r="http://schemas.openxmlformats.org/officeDocument/2006/relationships" r:embed="rId2"/>
          <a:srcRect/>
          <a:stretch>
            <a:fillRect l="-7802" t="-25000" r="-12526" b="-55492"/>
          </a:stretch>
        </a:blipFill>
      </dgm:spPr>
    </dgm:pt>
    <dgm:pt modelId="{4A71D377-49AF-433E-A6BF-C4969FA4E6A2}" type="pres">
      <dgm:prSet presAssocID="{AC66F241-A4EE-42B4-BC14-5E8808DFB07C}" presName="sibTrans" presStyleLbl="sibTrans2D1" presStyleIdx="0" presStyleCnt="0"/>
      <dgm:spPr/>
    </dgm:pt>
    <dgm:pt modelId="{735F97AC-8FF2-4A7A-BDA8-A7B9245F43F7}" type="pres">
      <dgm:prSet presAssocID="{50FFF828-D193-460C-A674-EEBA532DB9F6}" presName="compNode" presStyleCnt="0"/>
      <dgm:spPr/>
    </dgm:pt>
    <dgm:pt modelId="{18DAA02E-EA33-4C41-BE52-6E328BC548F4}" type="pres">
      <dgm:prSet presAssocID="{50FFF828-D193-460C-A674-EEBA532DB9F6}" presName="bkgdShape" presStyleLbl="node1" presStyleIdx="2" presStyleCnt="5" custLinFactNeighborX="0" custLinFactNeighborY="18650"/>
      <dgm:spPr/>
    </dgm:pt>
    <dgm:pt modelId="{8009405E-5CD2-4A43-8198-5FF870FC347E}" type="pres">
      <dgm:prSet presAssocID="{50FFF828-D193-460C-A674-EEBA532DB9F6}" presName="nodeTx" presStyleLbl="node1" presStyleIdx="2" presStyleCnt="5">
        <dgm:presLayoutVars>
          <dgm:bulletEnabled val="1"/>
        </dgm:presLayoutVars>
      </dgm:prSet>
      <dgm:spPr/>
    </dgm:pt>
    <dgm:pt modelId="{6A217013-EC46-4960-9476-40E3164C8B66}" type="pres">
      <dgm:prSet presAssocID="{50FFF828-D193-460C-A674-EEBA532DB9F6}" presName="invisiNode" presStyleLbl="node1" presStyleIdx="2" presStyleCnt="5"/>
      <dgm:spPr/>
    </dgm:pt>
    <dgm:pt modelId="{FAA36E67-EE39-4E7C-99A9-3FA1D14037DC}" type="pres">
      <dgm:prSet presAssocID="{50FFF828-D193-460C-A674-EEBA532DB9F6}" presName="imagNode" presStyleLbl="fgImgPlace1" presStyleIdx="2" presStyleCnt="5"/>
      <dgm:spPr>
        <a:blipFill dpi="0" rotWithShape="1">
          <a:blip xmlns:r="http://schemas.openxmlformats.org/officeDocument/2006/relationships" r:embed="rId3"/>
          <a:srcRect/>
          <a:stretch>
            <a:fillRect l="-16438" t="-31707" r="-9892" b="-57786"/>
          </a:stretch>
        </a:blipFill>
      </dgm:spPr>
    </dgm:pt>
    <dgm:pt modelId="{008191D6-3904-4892-9998-CF22A3986CD0}" type="pres">
      <dgm:prSet presAssocID="{2DC3B6D6-BF2B-464B-958D-E6077000D63D}" presName="sibTrans" presStyleLbl="sibTrans2D1" presStyleIdx="0" presStyleCnt="0"/>
      <dgm:spPr/>
    </dgm:pt>
    <dgm:pt modelId="{E9A7A545-6F6F-452D-99DE-7972A02CDCAB}" type="pres">
      <dgm:prSet presAssocID="{DDB98F8D-FD6A-4D80-80C6-7EACCD343B6A}" presName="compNode" presStyleCnt="0"/>
      <dgm:spPr/>
    </dgm:pt>
    <dgm:pt modelId="{6916D10B-1974-45AD-BBFC-5A4D47190AA1}" type="pres">
      <dgm:prSet presAssocID="{DDB98F8D-FD6A-4D80-80C6-7EACCD343B6A}" presName="bkgdShape" presStyleLbl="node1" presStyleIdx="3" presStyleCnt="5"/>
      <dgm:spPr/>
    </dgm:pt>
    <dgm:pt modelId="{1FC7EAB1-6CC3-49CC-B47E-A9035D30803B}" type="pres">
      <dgm:prSet presAssocID="{DDB98F8D-FD6A-4D80-80C6-7EACCD343B6A}" presName="nodeTx" presStyleLbl="node1" presStyleIdx="3" presStyleCnt="5">
        <dgm:presLayoutVars>
          <dgm:bulletEnabled val="1"/>
        </dgm:presLayoutVars>
      </dgm:prSet>
      <dgm:spPr/>
    </dgm:pt>
    <dgm:pt modelId="{C4615C92-2B03-4815-849E-8A59289652AD}" type="pres">
      <dgm:prSet presAssocID="{DDB98F8D-FD6A-4D80-80C6-7EACCD343B6A}" presName="invisiNode" presStyleLbl="node1" presStyleIdx="3" presStyleCnt="5"/>
      <dgm:spPr/>
    </dgm:pt>
    <dgm:pt modelId="{6FCF878E-681C-4F64-A0B0-ECAFB633A72E}" type="pres">
      <dgm:prSet presAssocID="{DDB98F8D-FD6A-4D80-80C6-7EACCD343B6A}" presName="imagNode" presStyleLbl="fgImgPlace1" presStyleIdx="3" presStyleCnt="5"/>
      <dgm:spPr>
        <a:blipFill dpi="0" rotWithShape="1">
          <a:blip xmlns:r="http://schemas.openxmlformats.org/officeDocument/2006/relationships" r:embed="rId4"/>
          <a:srcRect/>
          <a:stretch>
            <a:fillRect l="-26887" t="-14180" r="981" b="-77198"/>
          </a:stretch>
        </a:blipFill>
      </dgm:spPr>
    </dgm:pt>
    <dgm:pt modelId="{1DA86499-7F75-4A2C-B260-9054DA412AD4}" type="pres">
      <dgm:prSet presAssocID="{53607016-1507-425B-B650-736DF511149F}" presName="sibTrans" presStyleLbl="sibTrans2D1" presStyleIdx="0" presStyleCnt="0"/>
      <dgm:spPr/>
    </dgm:pt>
    <dgm:pt modelId="{004C22EE-70ED-431A-8F6A-7A899576108F}" type="pres">
      <dgm:prSet presAssocID="{8B1D704D-9FD7-4DA8-B87F-F2580A27FC92}" presName="compNode" presStyleCnt="0"/>
      <dgm:spPr/>
    </dgm:pt>
    <dgm:pt modelId="{D4BD920D-C9A2-4061-A491-FA47E8039CD4}" type="pres">
      <dgm:prSet presAssocID="{8B1D704D-9FD7-4DA8-B87F-F2580A27FC92}" presName="bkgdShape" presStyleLbl="node1" presStyleIdx="4" presStyleCnt="5"/>
      <dgm:spPr/>
    </dgm:pt>
    <dgm:pt modelId="{9A413FC8-485D-46A7-AE7A-D511F1A8069A}" type="pres">
      <dgm:prSet presAssocID="{8B1D704D-9FD7-4DA8-B87F-F2580A27FC92}" presName="nodeTx" presStyleLbl="node1" presStyleIdx="4" presStyleCnt="5">
        <dgm:presLayoutVars>
          <dgm:bulletEnabled val="1"/>
        </dgm:presLayoutVars>
      </dgm:prSet>
      <dgm:spPr/>
    </dgm:pt>
    <dgm:pt modelId="{ECB557B4-2CC6-41A7-A597-D7622E935CAC}" type="pres">
      <dgm:prSet presAssocID="{8B1D704D-9FD7-4DA8-B87F-F2580A27FC92}" presName="invisiNode" presStyleLbl="node1" presStyleIdx="4" presStyleCnt="5"/>
      <dgm:spPr/>
    </dgm:pt>
    <dgm:pt modelId="{6D43B1F1-C9A4-40AD-BBC2-106D37668CCD}" type="pres">
      <dgm:prSet presAssocID="{8B1D704D-9FD7-4DA8-B87F-F2580A27FC92}" presName="imagNode" presStyleLbl="fgImgPlace1" presStyleIdx="4" presStyleCnt="5"/>
      <dgm:spPr>
        <a:blipFill dpi="0" rotWithShape="1">
          <a:blip xmlns:r="http://schemas.openxmlformats.org/officeDocument/2006/relationships" r:embed="rId5"/>
          <a:srcRect/>
          <a:stretch>
            <a:fillRect l="-9062" t="-13645" r="-10883" b="-37485"/>
          </a:stretch>
        </a:blipFill>
      </dgm:spPr>
    </dgm:pt>
  </dgm:ptLst>
  <dgm:cxnLst>
    <dgm:cxn modelId="{CAA20400-FCAD-4162-99EE-C01E9DC31BE2}" srcId="{82F2E4E4-45AF-4962-8CFA-BF4DCFAAC95F}" destId="{50FFF828-D193-460C-A674-EEBA532DB9F6}" srcOrd="2" destOrd="0" parTransId="{2D7256BE-DFF2-44F3-BA3F-E23939E543D8}" sibTransId="{2DC3B6D6-BF2B-464B-958D-E6077000D63D}"/>
    <dgm:cxn modelId="{B3AAB802-4820-4A44-98C1-A27890CCDEE8}" type="presOf" srcId="{82F2E4E4-45AF-4962-8CFA-BF4DCFAAC95F}" destId="{D36983CF-B7D0-4047-A78B-E949D1E4A364}" srcOrd="0" destOrd="0" presId="urn:microsoft.com/office/officeart/2005/8/layout/hList7"/>
    <dgm:cxn modelId="{6E89EC16-CC1C-4EA0-BE0C-F3E485BE603F}" type="presOf" srcId="{8B1D704D-9FD7-4DA8-B87F-F2580A27FC92}" destId="{9A413FC8-485D-46A7-AE7A-D511F1A8069A}" srcOrd="1" destOrd="0" presId="urn:microsoft.com/office/officeart/2005/8/layout/hList7"/>
    <dgm:cxn modelId="{6852F82B-0F73-421E-8E2B-A41E24F102F5}" type="presOf" srcId="{AC66F241-A4EE-42B4-BC14-5E8808DFB07C}" destId="{4A71D377-49AF-433E-A6BF-C4969FA4E6A2}" srcOrd="0" destOrd="0" presId="urn:microsoft.com/office/officeart/2005/8/layout/hList7"/>
    <dgm:cxn modelId="{23B9BB2D-9F53-4F47-81BC-DF5C4E3F642E}" type="presOf" srcId="{90726314-D7DC-4C00-B444-8DE5D55500B5}" destId="{B5D40B36-1D2E-4587-AA0E-C58ABDCD3203}" srcOrd="0" destOrd="0" presId="urn:microsoft.com/office/officeart/2005/8/layout/hList7"/>
    <dgm:cxn modelId="{F4C0E12D-A24B-4513-85EC-C94F8E06CFE3}" srcId="{82F2E4E4-45AF-4962-8CFA-BF4DCFAAC95F}" destId="{90726314-D7DC-4C00-B444-8DE5D55500B5}" srcOrd="0" destOrd="0" parTransId="{F0F95741-9A7A-49F6-B043-8BD637F565BA}" sibTransId="{476CB0AD-F77A-43F7-86D4-7CCBE44DF3FA}"/>
    <dgm:cxn modelId="{1B159A63-AEBF-41D5-8F76-49DA042C627F}" type="presOf" srcId="{476CB0AD-F77A-43F7-86D4-7CCBE44DF3FA}" destId="{70528CC5-40F4-4E22-9643-5B9885F398F9}" srcOrd="0" destOrd="0" presId="urn:microsoft.com/office/officeart/2005/8/layout/hList7"/>
    <dgm:cxn modelId="{B4FAED4F-C3C2-4A38-AD4F-8377DF3626EF}" type="presOf" srcId="{90726314-D7DC-4C00-B444-8DE5D55500B5}" destId="{2CB5AD20-D9F2-4A2B-B612-8E135AEB7D83}" srcOrd="1" destOrd="0" presId="urn:microsoft.com/office/officeart/2005/8/layout/hList7"/>
    <dgm:cxn modelId="{ACD30653-80ED-45B1-B8EB-F66668514BFE}" srcId="{82F2E4E4-45AF-4962-8CFA-BF4DCFAAC95F}" destId="{DDB98F8D-FD6A-4D80-80C6-7EACCD343B6A}" srcOrd="3" destOrd="0" parTransId="{287FB9AE-A6D1-4286-9C3F-CBB193D31CB9}" sibTransId="{53607016-1507-425B-B650-736DF511149F}"/>
    <dgm:cxn modelId="{54CAF47B-D951-4C29-ADDB-BBAA7CE71987}" type="presOf" srcId="{2DC3B6D6-BF2B-464B-958D-E6077000D63D}" destId="{008191D6-3904-4892-9998-CF22A3986CD0}" srcOrd="0" destOrd="0" presId="urn:microsoft.com/office/officeart/2005/8/layout/hList7"/>
    <dgm:cxn modelId="{AE7A347C-9B7F-4061-8E77-575E1558B092}" type="presOf" srcId="{DDB98F8D-FD6A-4D80-80C6-7EACCD343B6A}" destId="{1FC7EAB1-6CC3-49CC-B47E-A9035D30803B}" srcOrd="1" destOrd="0" presId="urn:microsoft.com/office/officeart/2005/8/layout/hList7"/>
    <dgm:cxn modelId="{B9B42882-732C-47E0-955D-517364DF2138}" srcId="{82F2E4E4-45AF-4962-8CFA-BF4DCFAAC95F}" destId="{8B1D704D-9FD7-4DA8-B87F-F2580A27FC92}" srcOrd="4" destOrd="0" parTransId="{659C684D-622D-44B0-9F79-A3107C162B77}" sibTransId="{36BC2082-E21E-4D34-91E9-04CA3D26900F}"/>
    <dgm:cxn modelId="{225A6B82-B4DC-48F0-B8EB-E3B11E67E7C1}" type="presOf" srcId="{B8A04620-2A91-49C1-B60D-9A531CAFD2DA}" destId="{284EF56B-1F90-40B4-8983-A1EAFE92264F}" srcOrd="1" destOrd="0" presId="urn:microsoft.com/office/officeart/2005/8/layout/hList7"/>
    <dgm:cxn modelId="{0444C282-27F5-486D-9596-875992A996D7}" type="presOf" srcId="{50FFF828-D193-460C-A674-EEBA532DB9F6}" destId="{18DAA02E-EA33-4C41-BE52-6E328BC548F4}" srcOrd="0" destOrd="0" presId="urn:microsoft.com/office/officeart/2005/8/layout/hList7"/>
    <dgm:cxn modelId="{70E0E089-ED3C-475B-9DB4-824084DD5C55}" type="presOf" srcId="{53607016-1507-425B-B650-736DF511149F}" destId="{1DA86499-7F75-4A2C-B260-9054DA412AD4}" srcOrd="0" destOrd="0" presId="urn:microsoft.com/office/officeart/2005/8/layout/hList7"/>
    <dgm:cxn modelId="{07CDF88A-7926-40F7-9A87-B0B851FA6E67}" type="presOf" srcId="{8B1D704D-9FD7-4DA8-B87F-F2580A27FC92}" destId="{D4BD920D-C9A2-4061-A491-FA47E8039CD4}" srcOrd="0" destOrd="0" presId="urn:microsoft.com/office/officeart/2005/8/layout/hList7"/>
    <dgm:cxn modelId="{C2E85592-DB97-45F3-A9DD-E16442DC94D8}" type="presOf" srcId="{50FFF828-D193-460C-A674-EEBA532DB9F6}" destId="{8009405E-5CD2-4A43-8198-5FF870FC347E}" srcOrd="1" destOrd="0" presId="urn:microsoft.com/office/officeart/2005/8/layout/hList7"/>
    <dgm:cxn modelId="{683C6DA1-CED8-4F0D-B162-EA5C1D593E7B}" type="presOf" srcId="{B8A04620-2A91-49C1-B60D-9A531CAFD2DA}" destId="{02B4E956-E8A7-4678-99C9-8BD39F8009F9}" srcOrd="0" destOrd="0" presId="urn:microsoft.com/office/officeart/2005/8/layout/hList7"/>
    <dgm:cxn modelId="{69D080AD-6480-40F2-AC92-75C168DE00EF}" type="presOf" srcId="{DDB98F8D-FD6A-4D80-80C6-7EACCD343B6A}" destId="{6916D10B-1974-45AD-BBFC-5A4D47190AA1}" srcOrd="0" destOrd="0" presId="urn:microsoft.com/office/officeart/2005/8/layout/hList7"/>
    <dgm:cxn modelId="{2BFDBDCB-F864-4FD3-8556-3D068DBB4B7B}" srcId="{82F2E4E4-45AF-4962-8CFA-BF4DCFAAC95F}" destId="{B8A04620-2A91-49C1-B60D-9A531CAFD2DA}" srcOrd="1" destOrd="0" parTransId="{E0D5C7A2-6852-4AC2-9AB4-60BD4CD4644F}" sibTransId="{AC66F241-A4EE-42B4-BC14-5E8808DFB07C}"/>
    <dgm:cxn modelId="{4406D32F-98B0-462B-B38A-5DF7EB289CEA}" type="presParOf" srcId="{D36983CF-B7D0-4047-A78B-E949D1E4A364}" destId="{A4C77A76-0D71-40A9-8EEA-18C0AFB3A8D8}" srcOrd="0" destOrd="0" presId="urn:microsoft.com/office/officeart/2005/8/layout/hList7"/>
    <dgm:cxn modelId="{C39455A6-0933-47AA-89D7-461235F89421}" type="presParOf" srcId="{D36983CF-B7D0-4047-A78B-E949D1E4A364}" destId="{0F06810C-53BD-4CD1-A16C-342D31D519AD}" srcOrd="1" destOrd="0" presId="urn:microsoft.com/office/officeart/2005/8/layout/hList7"/>
    <dgm:cxn modelId="{04338D63-7F1B-4C31-9782-4BF43237EDE2}" type="presParOf" srcId="{0F06810C-53BD-4CD1-A16C-342D31D519AD}" destId="{847EFEC4-B6D5-4A83-B794-9073A8656E77}" srcOrd="0" destOrd="0" presId="urn:microsoft.com/office/officeart/2005/8/layout/hList7"/>
    <dgm:cxn modelId="{0167747D-1D9A-4ABF-8431-333C488E0D9B}" type="presParOf" srcId="{847EFEC4-B6D5-4A83-B794-9073A8656E77}" destId="{B5D40B36-1D2E-4587-AA0E-C58ABDCD3203}" srcOrd="0" destOrd="0" presId="urn:microsoft.com/office/officeart/2005/8/layout/hList7"/>
    <dgm:cxn modelId="{CF90C197-9DD4-4050-B9AA-59A3A877438A}" type="presParOf" srcId="{847EFEC4-B6D5-4A83-B794-9073A8656E77}" destId="{2CB5AD20-D9F2-4A2B-B612-8E135AEB7D83}" srcOrd="1" destOrd="0" presId="urn:microsoft.com/office/officeart/2005/8/layout/hList7"/>
    <dgm:cxn modelId="{B26EA3C3-D099-487E-8C0F-6C6D22753810}" type="presParOf" srcId="{847EFEC4-B6D5-4A83-B794-9073A8656E77}" destId="{A4C5749E-40AB-4B7E-AE0A-F0BF33EA52FB}" srcOrd="2" destOrd="0" presId="urn:microsoft.com/office/officeart/2005/8/layout/hList7"/>
    <dgm:cxn modelId="{CB8C4948-0A8F-4339-A5C9-53B6E987FADC}" type="presParOf" srcId="{847EFEC4-B6D5-4A83-B794-9073A8656E77}" destId="{4F5D09A7-1824-4153-9A85-8F90D21ACC93}" srcOrd="3" destOrd="0" presId="urn:microsoft.com/office/officeart/2005/8/layout/hList7"/>
    <dgm:cxn modelId="{2B67F883-4C25-417F-AE9B-EA106A51E4BA}" type="presParOf" srcId="{0F06810C-53BD-4CD1-A16C-342D31D519AD}" destId="{70528CC5-40F4-4E22-9643-5B9885F398F9}" srcOrd="1" destOrd="0" presId="urn:microsoft.com/office/officeart/2005/8/layout/hList7"/>
    <dgm:cxn modelId="{5BEBDA75-470D-4F86-B917-945F318F0845}" type="presParOf" srcId="{0F06810C-53BD-4CD1-A16C-342D31D519AD}" destId="{A42DD603-A549-4AC0-A4AB-186DCFF3167C}" srcOrd="2" destOrd="0" presId="urn:microsoft.com/office/officeart/2005/8/layout/hList7"/>
    <dgm:cxn modelId="{A7F84C91-6F99-4C4C-B2CD-7EE96241A8D3}" type="presParOf" srcId="{A42DD603-A549-4AC0-A4AB-186DCFF3167C}" destId="{02B4E956-E8A7-4678-99C9-8BD39F8009F9}" srcOrd="0" destOrd="0" presId="urn:microsoft.com/office/officeart/2005/8/layout/hList7"/>
    <dgm:cxn modelId="{2152969D-F6E9-4626-817C-F96FD7947C64}" type="presParOf" srcId="{A42DD603-A549-4AC0-A4AB-186DCFF3167C}" destId="{284EF56B-1F90-40B4-8983-A1EAFE92264F}" srcOrd="1" destOrd="0" presId="urn:microsoft.com/office/officeart/2005/8/layout/hList7"/>
    <dgm:cxn modelId="{BA9E9AC2-1662-4F04-8168-A22C3F385A35}" type="presParOf" srcId="{A42DD603-A549-4AC0-A4AB-186DCFF3167C}" destId="{3F760433-7ED9-424E-BB4E-03AD67B505D9}" srcOrd="2" destOrd="0" presId="urn:microsoft.com/office/officeart/2005/8/layout/hList7"/>
    <dgm:cxn modelId="{FFC3FB0E-BF6D-4343-84AC-93B47C703464}" type="presParOf" srcId="{A42DD603-A549-4AC0-A4AB-186DCFF3167C}" destId="{7780BF56-4C82-455F-BFE6-4FED01683289}" srcOrd="3" destOrd="0" presId="urn:microsoft.com/office/officeart/2005/8/layout/hList7"/>
    <dgm:cxn modelId="{25196253-4673-4EF4-9610-9C41259E3910}" type="presParOf" srcId="{0F06810C-53BD-4CD1-A16C-342D31D519AD}" destId="{4A71D377-49AF-433E-A6BF-C4969FA4E6A2}" srcOrd="3" destOrd="0" presId="urn:microsoft.com/office/officeart/2005/8/layout/hList7"/>
    <dgm:cxn modelId="{A8B9A3EB-7943-4902-96EE-5A85A30B6125}" type="presParOf" srcId="{0F06810C-53BD-4CD1-A16C-342D31D519AD}" destId="{735F97AC-8FF2-4A7A-BDA8-A7B9245F43F7}" srcOrd="4" destOrd="0" presId="urn:microsoft.com/office/officeart/2005/8/layout/hList7"/>
    <dgm:cxn modelId="{965733D0-32B5-41FF-8F75-51D6916C6191}" type="presParOf" srcId="{735F97AC-8FF2-4A7A-BDA8-A7B9245F43F7}" destId="{18DAA02E-EA33-4C41-BE52-6E328BC548F4}" srcOrd="0" destOrd="0" presId="urn:microsoft.com/office/officeart/2005/8/layout/hList7"/>
    <dgm:cxn modelId="{233A7202-4CC4-4644-B18B-6F75ED96B937}" type="presParOf" srcId="{735F97AC-8FF2-4A7A-BDA8-A7B9245F43F7}" destId="{8009405E-5CD2-4A43-8198-5FF870FC347E}" srcOrd="1" destOrd="0" presId="urn:microsoft.com/office/officeart/2005/8/layout/hList7"/>
    <dgm:cxn modelId="{10E14A3D-C314-468A-A602-7270DFCAE972}" type="presParOf" srcId="{735F97AC-8FF2-4A7A-BDA8-A7B9245F43F7}" destId="{6A217013-EC46-4960-9476-40E3164C8B66}" srcOrd="2" destOrd="0" presId="urn:microsoft.com/office/officeart/2005/8/layout/hList7"/>
    <dgm:cxn modelId="{EA09617A-DBF4-4629-BB38-EE09D9C7FEE9}" type="presParOf" srcId="{735F97AC-8FF2-4A7A-BDA8-A7B9245F43F7}" destId="{FAA36E67-EE39-4E7C-99A9-3FA1D14037DC}" srcOrd="3" destOrd="0" presId="urn:microsoft.com/office/officeart/2005/8/layout/hList7"/>
    <dgm:cxn modelId="{1F5D34BD-9436-45B0-8595-C4720C1B82EF}" type="presParOf" srcId="{0F06810C-53BD-4CD1-A16C-342D31D519AD}" destId="{008191D6-3904-4892-9998-CF22A3986CD0}" srcOrd="5" destOrd="0" presId="urn:microsoft.com/office/officeart/2005/8/layout/hList7"/>
    <dgm:cxn modelId="{63DE0DB6-ACBD-4152-854B-8DA3E460FB11}" type="presParOf" srcId="{0F06810C-53BD-4CD1-A16C-342D31D519AD}" destId="{E9A7A545-6F6F-452D-99DE-7972A02CDCAB}" srcOrd="6" destOrd="0" presId="urn:microsoft.com/office/officeart/2005/8/layout/hList7"/>
    <dgm:cxn modelId="{5971775B-A82E-45B9-98AF-1DC2B626AC3A}" type="presParOf" srcId="{E9A7A545-6F6F-452D-99DE-7972A02CDCAB}" destId="{6916D10B-1974-45AD-BBFC-5A4D47190AA1}" srcOrd="0" destOrd="0" presId="urn:microsoft.com/office/officeart/2005/8/layout/hList7"/>
    <dgm:cxn modelId="{9177272F-CDCB-4161-AB00-39798A1108C5}" type="presParOf" srcId="{E9A7A545-6F6F-452D-99DE-7972A02CDCAB}" destId="{1FC7EAB1-6CC3-49CC-B47E-A9035D30803B}" srcOrd="1" destOrd="0" presId="urn:microsoft.com/office/officeart/2005/8/layout/hList7"/>
    <dgm:cxn modelId="{6AD3A30B-BF6E-4BEF-9930-7E9F4BF7BC96}" type="presParOf" srcId="{E9A7A545-6F6F-452D-99DE-7972A02CDCAB}" destId="{C4615C92-2B03-4815-849E-8A59289652AD}" srcOrd="2" destOrd="0" presId="urn:microsoft.com/office/officeart/2005/8/layout/hList7"/>
    <dgm:cxn modelId="{FE820AF1-F95D-4160-B6F7-B21C6CEB7720}" type="presParOf" srcId="{E9A7A545-6F6F-452D-99DE-7972A02CDCAB}" destId="{6FCF878E-681C-4F64-A0B0-ECAFB633A72E}" srcOrd="3" destOrd="0" presId="urn:microsoft.com/office/officeart/2005/8/layout/hList7"/>
    <dgm:cxn modelId="{9158978D-DC9B-44BF-8BF9-4F83045D60B5}" type="presParOf" srcId="{0F06810C-53BD-4CD1-A16C-342D31D519AD}" destId="{1DA86499-7F75-4A2C-B260-9054DA412AD4}" srcOrd="7" destOrd="0" presId="urn:microsoft.com/office/officeart/2005/8/layout/hList7"/>
    <dgm:cxn modelId="{E546BF8A-DCE5-489C-ADDC-4CC0E6C0AF05}" type="presParOf" srcId="{0F06810C-53BD-4CD1-A16C-342D31D519AD}" destId="{004C22EE-70ED-431A-8F6A-7A899576108F}" srcOrd="8" destOrd="0" presId="urn:microsoft.com/office/officeart/2005/8/layout/hList7"/>
    <dgm:cxn modelId="{942CC9D5-B29D-4BAB-9AF4-0ABFBF8A468A}" type="presParOf" srcId="{004C22EE-70ED-431A-8F6A-7A899576108F}" destId="{D4BD920D-C9A2-4061-A491-FA47E8039CD4}" srcOrd="0" destOrd="0" presId="urn:microsoft.com/office/officeart/2005/8/layout/hList7"/>
    <dgm:cxn modelId="{1B8AFF7D-CFB1-4343-A8B0-010638494C55}" type="presParOf" srcId="{004C22EE-70ED-431A-8F6A-7A899576108F}" destId="{9A413FC8-485D-46A7-AE7A-D511F1A8069A}" srcOrd="1" destOrd="0" presId="urn:microsoft.com/office/officeart/2005/8/layout/hList7"/>
    <dgm:cxn modelId="{D46ACC39-45FF-405C-8D55-0CA0452EDA79}" type="presParOf" srcId="{004C22EE-70ED-431A-8F6A-7A899576108F}" destId="{ECB557B4-2CC6-41A7-A597-D7622E935CAC}" srcOrd="2" destOrd="0" presId="urn:microsoft.com/office/officeart/2005/8/layout/hList7"/>
    <dgm:cxn modelId="{4E5A2804-69EF-475D-A821-6FA60B55146B}" type="presParOf" srcId="{004C22EE-70ED-431A-8F6A-7A899576108F}" destId="{6D43B1F1-C9A4-40AD-BBC2-106D37668CCD}" srcOrd="3" destOrd="0" presId="urn:microsoft.com/office/officeart/2005/8/layout/hList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40B36-1D2E-4587-AA0E-C58ABDCD3203}">
      <dsp:nvSpPr>
        <dsp:cNvPr id="0" name=""/>
        <dsp:cNvSpPr/>
      </dsp:nvSpPr>
      <dsp:spPr>
        <a:xfrm>
          <a:off x="0" y="0"/>
          <a:ext cx="2374326" cy="55395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Anthony J. Stevens III</a:t>
          </a:r>
        </a:p>
        <a:p>
          <a:pPr marL="0" lvl="0" indent="0" algn="l" defTabSz="622300">
            <a:lnSpc>
              <a:spcPct val="90000"/>
            </a:lnSpc>
            <a:spcBef>
              <a:spcPct val="0"/>
            </a:spcBef>
            <a:spcAft>
              <a:spcPct val="35000"/>
            </a:spcAft>
            <a:buNone/>
          </a:pPr>
          <a:r>
            <a:rPr lang="en-US" sz="1100" i="1" kern="1200" dirty="0">
              <a:latin typeface="Segoe UI" panose="020B0502040204020203" pitchFamily="34" charset="0"/>
              <a:cs typeface="Segoe UI" panose="020B0502040204020203" pitchFamily="34" charset="0"/>
            </a:rPr>
            <a:t>Vice President</a:t>
          </a:r>
        </a:p>
        <a:p>
          <a:pPr marL="0" lvl="0" indent="0" algn="l" defTabSz="62230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(315) 425-6307</a:t>
          </a:r>
        </a:p>
        <a:p>
          <a:pPr marL="0" lvl="0" indent="0" algn="l" defTabSz="62230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anthony.stevens@equitable.com</a:t>
          </a:r>
          <a:endParaRPr lang="en-US" sz="1100" kern="1200" dirty="0"/>
        </a:p>
      </dsp:txBody>
      <dsp:txXfrm>
        <a:off x="0" y="2215822"/>
        <a:ext cx="2374326" cy="2215822"/>
      </dsp:txXfrm>
    </dsp:sp>
    <dsp:sp modelId="{4F5D09A7-1824-4153-9A85-8F90D21ACC93}">
      <dsp:nvSpPr>
        <dsp:cNvPr id="0" name=""/>
        <dsp:cNvSpPr/>
      </dsp:nvSpPr>
      <dsp:spPr>
        <a:xfrm>
          <a:off x="264827" y="332373"/>
          <a:ext cx="1844672" cy="1844672"/>
        </a:xfrm>
        <a:prstGeom prst="ellipse">
          <a:avLst/>
        </a:prstGeom>
        <a:blipFill dpi="0" rotWithShape="1">
          <a:blip xmlns:r="http://schemas.openxmlformats.org/officeDocument/2006/relationships" r:embed="rId1"/>
          <a:srcRect/>
          <a:stretch>
            <a:fillRect l="-2" t="-25000" r="-24337" b="-6150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B4E956-E8A7-4678-99C9-8BD39F8009F9}">
      <dsp:nvSpPr>
        <dsp:cNvPr id="0" name=""/>
        <dsp:cNvSpPr/>
      </dsp:nvSpPr>
      <dsp:spPr>
        <a:xfrm>
          <a:off x="2445556" y="0"/>
          <a:ext cx="2374326" cy="55395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Gabrielle L. DiMora</a:t>
          </a:r>
        </a:p>
        <a:p>
          <a:pPr marL="0" lvl="0" indent="0" algn="l" defTabSz="622300">
            <a:lnSpc>
              <a:spcPct val="90000"/>
            </a:lnSpc>
            <a:spcBef>
              <a:spcPct val="0"/>
            </a:spcBef>
            <a:spcAft>
              <a:spcPct val="35000"/>
            </a:spcAft>
            <a:buNone/>
          </a:pPr>
          <a:r>
            <a:rPr lang="en-US" sz="1100" i="1" kern="1200" dirty="0">
              <a:latin typeface="Segoe UI" panose="020B0502040204020203" pitchFamily="34" charset="0"/>
              <a:cs typeface="Segoe UI" panose="020B0502040204020203" pitchFamily="34" charset="0"/>
            </a:rPr>
            <a:t>Financial Advisor</a:t>
          </a:r>
        </a:p>
        <a:p>
          <a:pPr marL="0" lvl="0" indent="0" algn="l" defTabSz="62230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(315) 425-6347</a:t>
          </a:r>
        </a:p>
        <a:p>
          <a:pPr marL="0" lvl="0" indent="0" algn="l" defTabSz="62230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gabrielle.dimora@equitable.com</a:t>
          </a:r>
          <a:endParaRPr lang="en-US" sz="1100" kern="1200" dirty="0"/>
        </a:p>
      </dsp:txBody>
      <dsp:txXfrm>
        <a:off x="2445556" y="2215822"/>
        <a:ext cx="2374326" cy="2215822"/>
      </dsp:txXfrm>
    </dsp:sp>
    <dsp:sp modelId="{7780BF56-4C82-455F-BFE6-4FED01683289}">
      <dsp:nvSpPr>
        <dsp:cNvPr id="0" name=""/>
        <dsp:cNvSpPr/>
      </dsp:nvSpPr>
      <dsp:spPr>
        <a:xfrm>
          <a:off x="2710384" y="332373"/>
          <a:ext cx="1844672" cy="1844672"/>
        </a:xfrm>
        <a:prstGeom prst="ellipse">
          <a:avLst/>
        </a:prstGeom>
        <a:blipFill dpi="0" rotWithShape="1">
          <a:blip xmlns:r="http://schemas.openxmlformats.org/officeDocument/2006/relationships" r:embed="rId2"/>
          <a:srcRect/>
          <a:stretch>
            <a:fillRect l="-7802" t="-25000" r="-12526" b="-5549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DAA02E-EA33-4C41-BE52-6E328BC548F4}">
      <dsp:nvSpPr>
        <dsp:cNvPr id="0" name=""/>
        <dsp:cNvSpPr/>
      </dsp:nvSpPr>
      <dsp:spPr>
        <a:xfrm>
          <a:off x="4891113" y="0"/>
          <a:ext cx="2374326" cy="55395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Michael Fasulo</a:t>
          </a:r>
        </a:p>
        <a:p>
          <a:pPr marL="0" lvl="0" indent="0" algn="l" defTabSz="622300">
            <a:lnSpc>
              <a:spcPct val="90000"/>
            </a:lnSpc>
            <a:spcBef>
              <a:spcPct val="0"/>
            </a:spcBef>
            <a:spcAft>
              <a:spcPct val="35000"/>
            </a:spcAft>
            <a:buNone/>
          </a:pPr>
          <a:r>
            <a:rPr lang="en-US" sz="1100" i="1" kern="1200" dirty="0">
              <a:latin typeface="Segoe UI" panose="020B0502040204020203" pitchFamily="34" charset="0"/>
              <a:cs typeface="Segoe UI" panose="020B0502040204020203" pitchFamily="34" charset="0"/>
            </a:rPr>
            <a:t>Financial Advisor</a:t>
          </a:r>
        </a:p>
        <a:p>
          <a:pPr marL="0" lvl="0" indent="0" algn="l" defTabSz="62230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(315)425-6383</a:t>
          </a:r>
        </a:p>
        <a:p>
          <a:pPr marL="0" lvl="0" indent="0" algn="l" defTabSz="62230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michael.fasulo@equitable.com</a:t>
          </a:r>
          <a:endParaRPr lang="en-US" sz="1100" kern="1200" dirty="0"/>
        </a:p>
      </dsp:txBody>
      <dsp:txXfrm>
        <a:off x="4891113" y="2215822"/>
        <a:ext cx="2374326" cy="2215822"/>
      </dsp:txXfrm>
    </dsp:sp>
    <dsp:sp modelId="{FAA36E67-EE39-4E7C-99A9-3FA1D14037DC}">
      <dsp:nvSpPr>
        <dsp:cNvPr id="0" name=""/>
        <dsp:cNvSpPr/>
      </dsp:nvSpPr>
      <dsp:spPr>
        <a:xfrm>
          <a:off x="5155940" y="332373"/>
          <a:ext cx="1844672" cy="1844672"/>
        </a:xfrm>
        <a:prstGeom prst="ellipse">
          <a:avLst/>
        </a:prstGeom>
        <a:blipFill dpi="0" rotWithShape="1">
          <a:blip xmlns:r="http://schemas.openxmlformats.org/officeDocument/2006/relationships" r:embed="rId3"/>
          <a:srcRect/>
          <a:stretch>
            <a:fillRect l="-16438" t="-31707" r="-9892" b="-5778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16D10B-1974-45AD-BBFC-5A4D47190AA1}">
      <dsp:nvSpPr>
        <dsp:cNvPr id="0" name=""/>
        <dsp:cNvSpPr/>
      </dsp:nvSpPr>
      <dsp:spPr>
        <a:xfrm>
          <a:off x="7336670" y="0"/>
          <a:ext cx="2374326" cy="55395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Andrew J. Haberern</a:t>
          </a:r>
        </a:p>
        <a:p>
          <a:pPr marL="0" lvl="0" indent="0" algn="l" defTabSz="622300">
            <a:lnSpc>
              <a:spcPct val="90000"/>
            </a:lnSpc>
            <a:spcBef>
              <a:spcPct val="0"/>
            </a:spcBef>
            <a:spcAft>
              <a:spcPct val="35000"/>
            </a:spcAft>
            <a:buNone/>
          </a:pPr>
          <a:r>
            <a:rPr lang="en-US" sz="1100" i="1" kern="1200" dirty="0">
              <a:latin typeface="Segoe UI" panose="020B0502040204020203" pitchFamily="34" charset="0"/>
              <a:cs typeface="Segoe UI" panose="020B0502040204020203" pitchFamily="34" charset="0"/>
            </a:rPr>
            <a:t>Financial Advisor</a:t>
          </a:r>
        </a:p>
        <a:p>
          <a:pPr marL="0" lvl="0" indent="0" algn="l" defTabSz="62230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(315)425-6355</a:t>
          </a:r>
        </a:p>
        <a:p>
          <a:pPr marL="0" lvl="0" indent="0" algn="l" defTabSz="622300">
            <a:lnSpc>
              <a:spcPct val="90000"/>
            </a:lnSpc>
            <a:spcBef>
              <a:spcPct val="0"/>
            </a:spcBef>
            <a:spcAft>
              <a:spcPct val="35000"/>
            </a:spcAft>
            <a:buNone/>
          </a:pPr>
          <a:r>
            <a:rPr lang="en-US" sz="1100" kern="1200" dirty="0">
              <a:latin typeface="Segoe UI" panose="020B0502040204020203" pitchFamily="34" charset="0"/>
              <a:cs typeface="Segoe UI" panose="020B0502040204020203" pitchFamily="34" charset="0"/>
            </a:rPr>
            <a:t>andrew.haberern@equitable.com</a:t>
          </a:r>
          <a:endParaRPr lang="en-US" sz="1100" kern="1200" dirty="0"/>
        </a:p>
      </dsp:txBody>
      <dsp:txXfrm>
        <a:off x="7336670" y="2215822"/>
        <a:ext cx="2374326" cy="2215822"/>
      </dsp:txXfrm>
    </dsp:sp>
    <dsp:sp modelId="{6FCF878E-681C-4F64-A0B0-ECAFB633A72E}">
      <dsp:nvSpPr>
        <dsp:cNvPr id="0" name=""/>
        <dsp:cNvSpPr/>
      </dsp:nvSpPr>
      <dsp:spPr>
        <a:xfrm>
          <a:off x="7601497" y="332373"/>
          <a:ext cx="1844672" cy="1844672"/>
        </a:xfrm>
        <a:prstGeom prst="ellipse">
          <a:avLst/>
        </a:prstGeom>
        <a:blipFill dpi="0" rotWithShape="1">
          <a:blip xmlns:r="http://schemas.openxmlformats.org/officeDocument/2006/relationships" r:embed="rId4"/>
          <a:srcRect/>
          <a:stretch>
            <a:fillRect l="-26887" t="-14180" r="981" b="-7719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BD920D-C9A2-4061-A491-FA47E8039CD4}">
      <dsp:nvSpPr>
        <dsp:cNvPr id="0" name=""/>
        <dsp:cNvSpPr/>
      </dsp:nvSpPr>
      <dsp:spPr>
        <a:xfrm>
          <a:off x="9782227" y="0"/>
          <a:ext cx="2374326" cy="55395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Segoe UI" panose="020B0502040204020203" pitchFamily="34" charset="0"/>
              <a:cs typeface="Segoe UI" panose="020B0502040204020203" pitchFamily="34" charset="0"/>
            </a:rPr>
            <a:t>Deven Coleman</a:t>
          </a:r>
        </a:p>
        <a:p>
          <a:pPr marL="0" lvl="0" indent="0" algn="l" defTabSz="711200">
            <a:lnSpc>
              <a:spcPct val="90000"/>
            </a:lnSpc>
            <a:spcBef>
              <a:spcPct val="0"/>
            </a:spcBef>
            <a:spcAft>
              <a:spcPct val="35000"/>
            </a:spcAft>
            <a:buNone/>
          </a:pPr>
          <a:r>
            <a:rPr lang="en-US" sz="1200" i="1" kern="1200" dirty="0">
              <a:latin typeface="Segoe UI" panose="020B0502040204020203" pitchFamily="34" charset="0"/>
              <a:cs typeface="Segoe UI" panose="020B0502040204020203" pitchFamily="34" charset="0"/>
            </a:rPr>
            <a:t>Financial Advisor</a:t>
          </a:r>
        </a:p>
        <a:p>
          <a:pPr marL="0" lvl="0" indent="0" algn="l" defTabSz="711200">
            <a:lnSpc>
              <a:spcPct val="90000"/>
            </a:lnSpc>
            <a:spcBef>
              <a:spcPct val="0"/>
            </a:spcBef>
            <a:spcAft>
              <a:spcPct val="35000"/>
            </a:spcAft>
            <a:buNone/>
          </a:pPr>
          <a:r>
            <a:rPr lang="en-US" sz="1200" kern="1200" dirty="0">
              <a:latin typeface="Segoe UI" panose="020B0502040204020203" pitchFamily="34" charset="0"/>
              <a:cs typeface="Segoe UI" panose="020B0502040204020203" pitchFamily="34" charset="0"/>
            </a:rPr>
            <a:t>(315) 425-6363</a:t>
          </a:r>
        </a:p>
        <a:p>
          <a:pPr marL="0" lvl="0" indent="0" algn="l" defTabSz="711200">
            <a:lnSpc>
              <a:spcPct val="90000"/>
            </a:lnSpc>
            <a:spcBef>
              <a:spcPct val="0"/>
            </a:spcBef>
            <a:spcAft>
              <a:spcPct val="35000"/>
            </a:spcAft>
            <a:buNone/>
          </a:pPr>
          <a:r>
            <a:rPr lang="en-US" sz="1200" kern="1200" dirty="0">
              <a:latin typeface="Segoe UI" panose="020B0502040204020203" pitchFamily="34" charset="0"/>
              <a:cs typeface="Segoe UI" panose="020B0502040204020203" pitchFamily="34" charset="0"/>
            </a:rPr>
            <a:t>deven.coleman@equitable.com</a:t>
          </a:r>
          <a:endParaRPr lang="en-US" sz="1200" kern="1200" dirty="0"/>
        </a:p>
      </dsp:txBody>
      <dsp:txXfrm>
        <a:off x="9782227" y="2215822"/>
        <a:ext cx="2374326" cy="2215822"/>
      </dsp:txXfrm>
    </dsp:sp>
    <dsp:sp modelId="{6D43B1F1-C9A4-40AD-BBC2-106D37668CCD}">
      <dsp:nvSpPr>
        <dsp:cNvPr id="0" name=""/>
        <dsp:cNvSpPr/>
      </dsp:nvSpPr>
      <dsp:spPr>
        <a:xfrm>
          <a:off x="10047054" y="332373"/>
          <a:ext cx="1844672" cy="1844672"/>
        </a:xfrm>
        <a:prstGeom prst="ellipse">
          <a:avLst/>
        </a:prstGeom>
        <a:blipFill dpi="0" rotWithShape="1">
          <a:blip xmlns:r="http://schemas.openxmlformats.org/officeDocument/2006/relationships" r:embed="rId5"/>
          <a:srcRect/>
          <a:stretch>
            <a:fillRect l="-9062" t="-13645" r="-10883" b="-3748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C77A76-0D71-40A9-8EEA-18C0AFB3A8D8}">
      <dsp:nvSpPr>
        <dsp:cNvPr id="0" name=""/>
        <dsp:cNvSpPr/>
      </dsp:nvSpPr>
      <dsp:spPr>
        <a:xfrm>
          <a:off x="486262" y="4431644"/>
          <a:ext cx="11184029" cy="830933"/>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0.05307</cdr:x>
      <cdr:y>0.8858</cdr:y>
    </cdr:from>
    <cdr:to>
      <cdr:x>0.97126</cdr:x>
      <cdr:y>0.94146</cdr:y>
    </cdr:to>
    <cdr:sp macro="" textlink="">
      <cdr:nvSpPr>
        <cdr:cNvPr id="2" name="Rectangle 1">
          <a:extLst xmlns:a="http://schemas.openxmlformats.org/drawingml/2006/main">
            <a:ext uri="{FF2B5EF4-FFF2-40B4-BE49-F238E27FC236}">
              <a16:creationId xmlns:a16="http://schemas.microsoft.com/office/drawing/2014/main" id="{68CF32CC-3599-7C4A-91B6-31DA44457E32}"/>
            </a:ext>
          </a:extLst>
        </cdr:cNvPr>
        <cdr:cNvSpPr/>
      </cdr:nvSpPr>
      <cdr:spPr>
        <a:xfrm xmlns:a="http://schemas.openxmlformats.org/drawingml/2006/main">
          <a:off x="335280" y="2613286"/>
          <a:ext cx="5801360" cy="16420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cdr:x>
      <cdr:y>0.09663</cdr:y>
    </cdr:from>
    <cdr:to>
      <cdr:x>0.93478</cdr:x>
      <cdr:y>0.87022</cdr:y>
    </cdr:to>
    <cdr:sp macro="" textlink="">
      <cdr:nvSpPr>
        <cdr:cNvPr id="2" name="Right Triangle 1">
          <a:extLst xmlns:a="http://schemas.openxmlformats.org/drawingml/2006/main">
            <a:ext uri="{FF2B5EF4-FFF2-40B4-BE49-F238E27FC236}">
              <a16:creationId xmlns:a16="http://schemas.microsoft.com/office/drawing/2014/main" id="{88226A80-6D23-9C41-9D8E-E0CE9B6D17BD}"/>
            </a:ext>
          </a:extLst>
        </cdr:cNvPr>
        <cdr:cNvSpPr/>
      </cdr:nvSpPr>
      <cdr:spPr>
        <a:xfrm xmlns:a="http://schemas.openxmlformats.org/drawingml/2006/main" flipH="1">
          <a:off x="0" y="494088"/>
          <a:ext cx="13907090" cy="3955711"/>
        </a:xfrm>
        <a:prstGeom xmlns:a="http://schemas.openxmlformats.org/drawingml/2006/main" prst="rtTriangle">
          <a:avLst/>
        </a:prstGeom>
        <a:solidFill xmlns:a="http://schemas.openxmlformats.org/drawingml/2006/main">
          <a:srgbClr val="3369FF"/>
        </a:solidFill>
        <a:ln xmlns:a="http://schemas.openxmlformats.org/drawingml/2006/main" w="15875">
          <a:solidFill>
            <a:srgbClr val="FFFFF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fr-FR"/>
          </a:defPPr>
          <a:lvl1pPr algn="l" defTabSz="815680" rtl="0" eaLnBrk="0" fontAlgn="base" hangingPunct="0">
            <a:spcBef>
              <a:spcPct val="0"/>
            </a:spcBef>
            <a:spcAft>
              <a:spcPct val="0"/>
            </a:spcAft>
            <a:defRPr sz="1600" kern="1200">
              <a:solidFill>
                <a:schemeClr val="lt1"/>
              </a:solidFill>
              <a:latin typeface="+mn-lt"/>
              <a:ea typeface="+mn-ea"/>
              <a:cs typeface="+mn-cs"/>
            </a:defRPr>
          </a:lvl1pPr>
          <a:lvl2pPr marL="406911" indent="128205" algn="l" defTabSz="815680" rtl="0" eaLnBrk="0" fontAlgn="base" hangingPunct="0">
            <a:spcBef>
              <a:spcPct val="0"/>
            </a:spcBef>
            <a:spcAft>
              <a:spcPct val="0"/>
            </a:spcAft>
            <a:defRPr sz="1600" kern="1200">
              <a:solidFill>
                <a:schemeClr val="lt1"/>
              </a:solidFill>
              <a:latin typeface="+mn-lt"/>
              <a:ea typeface="+mn-ea"/>
              <a:cs typeface="+mn-cs"/>
            </a:defRPr>
          </a:lvl2pPr>
          <a:lvl3pPr marL="815680" indent="254553" algn="l" defTabSz="815680" rtl="0" eaLnBrk="0" fontAlgn="base" hangingPunct="0">
            <a:spcBef>
              <a:spcPct val="0"/>
            </a:spcBef>
            <a:spcAft>
              <a:spcPct val="0"/>
            </a:spcAft>
            <a:defRPr sz="1600" kern="1200">
              <a:solidFill>
                <a:schemeClr val="lt1"/>
              </a:solidFill>
              <a:latin typeface="+mn-lt"/>
              <a:ea typeface="+mn-ea"/>
              <a:cs typeface="+mn-cs"/>
            </a:defRPr>
          </a:lvl3pPr>
          <a:lvl4pPr marL="1222590" indent="382756" algn="l" defTabSz="815680" rtl="0" eaLnBrk="0" fontAlgn="base" hangingPunct="0">
            <a:spcBef>
              <a:spcPct val="0"/>
            </a:spcBef>
            <a:spcAft>
              <a:spcPct val="0"/>
            </a:spcAft>
            <a:defRPr sz="1600" kern="1200">
              <a:solidFill>
                <a:schemeClr val="lt1"/>
              </a:solidFill>
              <a:latin typeface="+mn-lt"/>
              <a:ea typeface="+mn-ea"/>
              <a:cs typeface="+mn-cs"/>
            </a:defRPr>
          </a:lvl4pPr>
          <a:lvl5pPr marL="1631359" indent="509103" algn="l" defTabSz="815680" rtl="0" eaLnBrk="0" fontAlgn="base" hangingPunct="0">
            <a:spcBef>
              <a:spcPct val="0"/>
            </a:spcBef>
            <a:spcAft>
              <a:spcPct val="0"/>
            </a:spcAft>
            <a:defRPr sz="1600" kern="1200">
              <a:solidFill>
                <a:schemeClr val="lt1"/>
              </a:solidFill>
              <a:latin typeface="+mn-lt"/>
              <a:ea typeface="+mn-ea"/>
              <a:cs typeface="+mn-cs"/>
            </a:defRPr>
          </a:lvl5pPr>
          <a:lvl6pPr marL="2675577" algn="l" defTabSz="1070230" rtl="0" eaLnBrk="1" latinLnBrk="0" hangingPunct="1">
            <a:defRPr sz="1600" kern="1200">
              <a:solidFill>
                <a:schemeClr val="lt1"/>
              </a:solidFill>
              <a:latin typeface="+mn-lt"/>
              <a:ea typeface="+mn-ea"/>
              <a:cs typeface="+mn-cs"/>
            </a:defRPr>
          </a:lvl6pPr>
          <a:lvl7pPr marL="3210692" algn="l" defTabSz="1070230" rtl="0" eaLnBrk="1" latinLnBrk="0" hangingPunct="1">
            <a:defRPr sz="1600" kern="1200">
              <a:solidFill>
                <a:schemeClr val="lt1"/>
              </a:solidFill>
              <a:latin typeface="+mn-lt"/>
              <a:ea typeface="+mn-ea"/>
              <a:cs typeface="+mn-cs"/>
            </a:defRPr>
          </a:lvl7pPr>
          <a:lvl8pPr marL="3745806" algn="l" defTabSz="1070230" rtl="0" eaLnBrk="1" latinLnBrk="0" hangingPunct="1">
            <a:defRPr sz="1600" kern="1200">
              <a:solidFill>
                <a:schemeClr val="lt1"/>
              </a:solidFill>
              <a:latin typeface="+mn-lt"/>
              <a:ea typeface="+mn-ea"/>
              <a:cs typeface="+mn-cs"/>
            </a:defRPr>
          </a:lvl8pPr>
          <a:lvl9pPr marL="4280922" algn="l" defTabSz="1070230" rtl="0" eaLnBrk="1" latinLnBrk="0" hangingPunct="1">
            <a:defRPr sz="16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cdr:x>
      <cdr:y>0.28876</cdr:y>
    </cdr:from>
    <cdr:to>
      <cdr:x>0.93478</cdr:x>
      <cdr:y>0.8681</cdr:y>
    </cdr:to>
    <cdr:sp macro="" textlink="">
      <cdr:nvSpPr>
        <cdr:cNvPr id="3" name="Right Triangle 2">
          <a:extLst xmlns:a="http://schemas.openxmlformats.org/drawingml/2006/main">
            <a:ext uri="{FF2B5EF4-FFF2-40B4-BE49-F238E27FC236}">
              <a16:creationId xmlns:a16="http://schemas.microsoft.com/office/drawing/2014/main" id="{D9D80CD2-C4E6-E440-BB9B-327DE6F53A48}"/>
            </a:ext>
          </a:extLst>
        </cdr:cNvPr>
        <cdr:cNvSpPr/>
      </cdr:nvSpPr>
      <cdr:spPr>
        <a:xfrm xmlns:a="http://schemas.openxmlformats.org/drawingml/2006/main" flipH="1">
          <a:off x="0" y="1415456"/>
          <a:ext cx="13248824" cy="2839920"/>
        </a:xfrm>
        <a:prstGeom xmlns:a="http://schemas.openxmlformats.org/drawingml/2006/main" prst="rtTriangle">
          <a:avLst/>
        </a:prstGeom>
        <a:solidFill xmlns:a="http://schemas.openxmlformats.org/drawingml/2006/main">
          <a:schemeClr val="accent2"/>
        </a:solidFill>
        <a:ln xmlns:a="http://schemas.openxmlformats.org/drawingml/2006/main" w="15875">
          <a:solidFill>
            <a:srgbClr val="FFFFF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fr-FR"/>
          </a:defPPr>
          <a:lvl1pPr algn="l" defTabSz="815680" rtl="0" eaLnBrk="0" fontAlgn="base" hangingPunct="0">
            <a:spcBef>
              <a:spcPct val="0"/>
            </a:spcBef>
            <a:spcAft>
              <a:spcPct val="0"/>
            </a:spcAft>
            <a:defRPr sz="1600" kern="1200">
              <a:solidFill>
                <a:schemeClr val="lt1"/>
              </a:solidFill>
              <a:latin typeface="+mn-lt"/>
              <a:ea typeface="+mn-ea"/>
              <a:cs typeface="+mn-cs"/>
            </a:defRPr>
          </a:lvl1pPr>
          <a:lvl2pPr marL="406911" indent="128205" algn="l" defTabSz="815680" rtl="0" eaLnBrk="0" fontAlgn="base" hangingPunct="0">
            <a:spcBef>
              <a:spcPct val="0"/>
            </a:spcBef>
            <a:spcAft>
              <a:spcPct val="0"/>
            </a:spcAft>
            <a:defRPr sz="1600" kern="1200">
              <a:solidFill>
                <a:schemeClr val="lt1"/>
              </a:solidFill>
              <a:latin typeface="+mn-lt"/>
              <a:ea typeface="+mn-ea"/>
              <a:cs typeface="+mn-cs"/>
            </a:defRPr>
          </a:lvl2pPr>
          <a:lvl3pPr marL="815680" indent="254553" algn="l" defTabSz="815680" rtl="0" eaLnBrk="0" fontAlgn="base" hangingPunct="0">
            <a:spcBef>
              <a:spcPct val="0"/>
            </a:spcBef>
            <a:spcAft>
              <a:spcPct val="0"/>
            </a:spcAft>
            <a:defRPr sz="1600" kern="1200">
              <a:solidFill>
                <a:schemeClr val="lt1"/>
              </a:solidFill>
              <a:latin typeface="+mn-lt"/>
              <a:ea typeface="+mn-ea"/>
              <a:cs typeface="+mn-cs"/>
            </a:defRPr>
          </a:lvl3pPr>
          <a:lvl4pPr marL="1222590" indent="382756" algn="l" defTabSz="815680" rtl="0" eaLnBrk="0" fontAlgn="base" hangingPunct="0">
            <a:spcBef>
              <a:spcPct val="0"/>
            </a:spcBef>
            <a:spcAft>
              <a:spcPct val="0"/>
            </a:spcAft>
            <a:defRPr sz="1600" kern="1200">
              <a:solidFill>
                <a:schemeClr val="lt1"/>
              </a:solidFill>
              <a:latin typeface="+mn-lt"/>
              <a:ea typeface="+mn-ea"/>
              <a:cs typeface="+mn-cs"/>
            </a:defRPr>
          </a:lvl4pPr>
          <a:lvl5pPr marL="1631359" indent="509103" algn="l" defTabSz="815680" rtl="0" eaLnBrk="0" fontAlgn="base" hangingPunct="0">
            <a:spcBef>
              <a:spcPct val="0"/>
            </a:spcBef>
            <a:spcAft>
              <a:spcPct val="0"/>
            </a:spcAft>
            <a:defRPr sz="1600" kern="1200">
              <a:solidFill>
                <a:schemeClr val="lt1"/>
              </a:solidFill>
              <a:latin typeface="+mn-lt"/>
              <a:ea typeface="+mn-ea"/>
              <a:cs typeface="+mn-cs"/>
            </a:defRPr>
          </a:lvl5pPr>
          <a:lvl6pPr marL="2675577" algn="l" defTabSz="1070230" rtl="0" eaLnBrk="1" latinLnBrk="0" hangingPunct="1">
            <a:defRPr sz="1600" kern="1200">
              <a:solidFill>
                <a:schemeClr val="lt1"/>
              </a:solidFill>
              <a:latin typeface="+mn-lt"/>
              <a:ea typeface="+mn-ea"/>
              <a:cs typeface="+mn-cs"/>
            </a:defRPr>
          </a:lvl6pPr>
          <a:lvl7pPr marL="3210692" algn="l" defTabSz="1070230" rtl="0" eaLnBrk="1" latinLnBrk="0" hangingPunct="1">
            <a:defRPr sz="1600" kern="1200">
              <a:solidFill>
                <a:schemeClr val="lt1"/>
              </a:solidFill>
              <a:latin typeface="+mn-lt"/>
              <a:ea typeface="+mn-ea"/>
              <a:cs typeface="+mn-cs"/>
            </a:defRPr>
          </a:lvl7pPr>
          <a:lvl8pPr marL="3745806" algn="l" defTabSz="1070230" rtl="0" eaLnBrk="1" latinLnBrk="0" hangingPunct="1">
            <a:defRPr sz="1600" kern="1200">
              <a:solidFill>
                <a:schemeClr val="lt1"/>
              </a:solidFill>
              <a:latin typeface="+mn-lt"/>
              <a:ea typeface="+mn-ea"/>
              <a:cs typeface="+mn-cs"/>
            </a:defRPr>
          </a:lvl8pPr>
          <a:lvl9pPr marL="4280922" algn="l" defTabSz="1070230" rtl="0" eaLnBrk="1" latinLnBrk="0" hangingPunct="1">
            <a:defRPr sz="16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4D4B11-9A1E-6F46-87DC-B3B96434A98B}"/>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latin typeface="Segoe UI" panose="020B0502040204020203" pitchFamily="34" charset="0"/>
            </a:endParaRPr>
          </a:p>
        </p:txBody>
      </p:sp>
      <p:sp>
        <p:nvSpPr>
          <p:cNvPr id="3" name="Date Placeholder 2">
            <a:extLst>
              <a:ext uri="{FF2B5EF4-FFF2-40B4-BE49-F238E27FC236}">
                <a16:creationId xmlns:a16="http://schemas.microsoft.com/office/drawing/2014/main" id="{0F44B9EB-F1C2-2D45-A435-2B73260BC69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F48FD432-6905-7340-B123-FD524AE3F5E4}" type="datetimeFigureOut">
              <a:rPr lang="en-US" smtClean="0">
                <a:latin typeface="Segoe UI" panose="020B0502040204020203" pitchFamily="34" charset="0"/>
              </a:rPr>
              <a:t>10/6/2025</a:t>
            </a:fld>
            <a:endParaRPr lang="en-US" dirty="0">
              <a:latin typeface="Segoe UI" panose="020B0502040204020203" pitchFamily="34" charset="0"/>
            </a:endParaRPr>
          </a:p>
        </p:txBody>
      </p:sp>
      <p:sp>
        <p:nvSpPr>
          <p:cNvPr id="4" name="Footer Placeholder 3">
            <a:extLst>
              <a:ext uri="{FF2B5EF4-FFF2-40B4-BE49-F238E27FC236}">
                <a16:creationId xmlns:a16="http://schemas.microsoft.com/office/drawing/2014/main" id="{8BEA0973-A3D3-D946-89C3-ED4FED502DE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latin typeface="Segoe UI" panose="020B0502040204020203" pitchFamily="34" charset="0"/>
            </a:endParaRPr>
          </a:p>
        </p:txBody>
      </p:sp>
      <p:sp>
        <p:nvSpPr>
          <p:cNvPr id="5" name="Slide Number Placeholder 4">
            <a:extLst>
              <a:ext uri="{FF2B5EF4-FFF2-40B4-BE49-F238E27FC236}">
                <a16:creationId xmlns:a16="http://schemas.microsoft.com/office/drawing/2014/main" id="{BDBA04AB-2FC0-D141-986D-FE3317B07C48}"/>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84A4EF8-EAF9-6947-87A8-8614CAC88561}" type="slidenum">
              <a:rPr lang="en-US" smtClean="0">
                <a:latin typeface="Segoe UI" panose="020B0502040204020203" pitchFamily="34" charset="0"/>
              </a:rPr>
              <a:t>‹#›</a:t>
            </a:fld>
            <a:endParaRPr lang="en-US" dirty="0">
              <a:latin typeface="Segoe UI" panose="020B0502040204020203" pitchFamily="34" charset="0"/>
            </a:endParaRPr>
          </a:p>
        </p:txBody>
      </p:sp>
    </p:spTree>
    <p:extLst>
      <p:ext uri="{BB962C8B-B14F-4D97-AF65-F5344CB8AC3E}">
        <p14:creationId xmlns:p14="http://schemas.microsoft.com/office/powerpoint/2010/main" val="3045148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IBM Eliot Sans Medium" panose="020B0703050000000000" pitchFamily="34" charset="0"/>
              </a:defRPr>
            </a:lvl1pPr>
          </a:lstStyle>
          <a:p>
            <a:endParaRPr lang="en-US" dirty="0">
              <a:latin typeface="Segoe UI" panose="020B0502040204020203" pitchFamily="34" charset="0"/>
            </a:endParaRPr>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IBM Eliot Sans Medium" panose="020B0703050000000000" pitchFamily="34" charset="0"/>
              </a:defRPr>
            </a:lvl1pPr>
          </a:lstStyle>
          <a:p>
            <a:fld id="{E8A8F20E-7B0B-E74C-8E51-C6759924A7D4}" type="datetimeFigureOut">
              <a:rPr lang="en-US" smtClean="0">
                <a:latin typeface="Segoe UI" panose="020B0502040204020203" pitchFamily="34" charset="0"/>
              </a:rPr>
              <a:pPr/>
              <a:t>10/6/2025</a:t>
            </a:fld>
            <a:endParaRPr lang="en-US" dirty="0">
              <a:latin typeface="Segoe UI" panose="020B0502040204020203" pitchFamily="34" charset="0"/>
            </a:endParaRPr>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latin typeface="Segoe UI" panose="020B0502040204020203" pitchFamily="34" charset="0"/>
            </a:endParaRPr>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IBM Eliot Sans Medium" panose="020B0703050000000000" pitchFamily="34" charset="0"/>
              </a:defRPr>
            </a:lvl1pPr>
          </a:lstStyle>
          <a:p>
            <a:endParaRPr lang="en-US" dirty="0">
              <a:latin typeface="Segoe UI" panose="020B0502040204020203" pitchFamily="34" charset="0"/>
            </a:endParaRPr>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IBM Eliot Sans Medium" panose="020B0703050000000000" pitchFamily="34" charset="0"/>
              </a:defRPr>
            </a:lvl1pPr>
          </a:lstStyle>
          <a:p>
            <a:fld id="{67E37107-5B3B-C144-9AF1-F4F03A8099C2}" type="slidenum">
              <a:rPr lang="en-US" smtClean="0">
                <a:latin typeface="Segoe UI" panose="020B0502040204020203" pitchFamily="34" charset="0"/>
              </a:rPr>
              <a:pPr/>
              <a:t>‹#›</a:t>
            </a:fld>
            <a:endParaRPr lang="en-US" dirty="0">
              <a:latin typeface="Segoe UI" panose="020B0502040204020203" pitchFamily="34" charset="0"/>
            </a:endParaRPr>
          </a:p>
        </p:txBody>
      </p:sp>
    </p:spTree>
    <p:extLst>
      <p:ext uri="{BB962C8B-B14F-4D97-AF65-F5344CB8AC3E}">
        <p14:creationId xmlns:p14="http://schemas.microsoft.com/office/powerpoint/2010/main" val="2006638884"/>
      </p:ext>
    </p:extLst>
  </p:cSld>
  <p:clrMap bg1="lt1" tx1="dk1" bg2="lt2" tx2="dk2" accent1="accent1" accent2="accent2" accent3="accent3" accent4="accent4" accent5="accent5" accent6="accent6" hlink="hlink" folHlink="folHlink"/>
  <p:notesStyle>
    <a:lvl1pPr marL="0" algn="l" defTabSz="1097280" rtl="0" eaLnBrk="1" latinLnBrk="0" hangingPunct="1">
      <a:defRPr sz="1440" b="0" i="0" kern="1200">
        <a:solidFill>
          <a:schemeClr val="tx1"/>
        </a:solidFill>
        <a:latin typeface="Segoe UI" panose="020B0502040204020203" pitchFamily="34" charset="0"/>
        <a:ea typeface="+mn-ea"/>
        <a:cs typeface="+mn-cs"/>
        <a:sym typeface="Segoe UI" panose="020B0502040204020203" pitchFamily="34" charset="0"/>
      </a:defRPr>
    </a:lvl1pPr>
    <a:lvl2pPr marL="548640" algn="l" defTabSz="1097280" rtl="0" eaLnBrk="1" latinLnBrk="0" hangingPunct="1">
      <a:defRPr sz="1440" b="0" i="0" kern="1200">
        <a:solidFill>
          <a:schemeClr val="tx1"/>
        </a:solidFill>
        <a:latin typeface="Segoe UI" panose="020B0502040204020203" pitchFamily="34" charset="0"/>
        <a:ea typeface="+mn-ea"/>
        <a:cs typeface="+mn-cs"/>
        <a:sym typeface="Segoe UI" panose="020B0502040204020203" pitchFamily="34" charset="0"/>
      </a:defRPr>
    </a:lvl2pPr>
    <a:lvl3pPr marL="1097280" algn="l" defTabSz="1097280" rtl="0" eaLnBrk="1" latinLnBrk="0" hangingPunct="1">
      <a:defRPr sz="1440" b="0" i="0" kern="1200">
        <a:solidFill>
          <a:schemeClr val="tx1"/>
        </a:solidFill>
        <a:latin typeface="Segoe UI" panose="020B0502040204020203" pitchFamily="34" charset="0"/>
        <a:ea typeface="+mn-ea"/>
        <a:cs typeface="+mn-cs"/>
        <a:sym typeface="Segoe UI" panose="020B0502040204020203" pitchFamily="34" charset="0"/>
      </a:defRPr>
    </a:lvl3pPr>
    <a:lvl4pPr marL="1645920" algn="l" defTabSz="1097280" rtl="0" eaLnBrk="1" latinLnBrk="0" hangingPunct="1">
      <a:defRPr sz="1440" b="0" i="0" kern="1200">
        <a:solidFill>
          <a:schemeClr val="tx1"/>
        </a:solidFill>
        <a:latin typeface="Segoe UI" panose="020B0502040204020203" pitchFamily="34" charset="0"/>
        <a:ea typeface="+mn-ea"/>
        <a:cs typeface="+mn-cs"/>
        <a:sym typeface="Segoe UI" panose="020B0502040204020203" pitchFamily="34" charset="0"/>
      </a:defRPr>
    </a:lvl4pPr>
    <a:lvl5pPr marL="2194560" algn="l" defTabSz="1097280" rtl="0" eaLnBrk="1" latinLnBrk="0" hangingPunct="1">
      <a:defRPr sz="1440" b="0" i="0" kern="1200">
        <a:solidFill>
          <a:schemeClr val="tx1"/>
        </a:solidFill>
        <a:latin typeface="Segoe UI" panose="020B0502040204020203" pitchFamily="34" charset="0"/>
        <a:ea typeface="+mn-ea"/>
        <a:cs typeface="+mn-cs"/>
        <a:sym typeface="Segoe UI" panose="020B0502040204020203" pitchFamily="34" charset="0"/>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Title Slide</a:t>
            </a:r>
            <a:br>
              <a:rPr lang="en-US" sz="1000" dirty="0"/>
            </a:br>
            <a:br>
              <a:rPr lang="en-US" sz="1000" dirty="0"/>
            </a:br>
            <a:r>
              <a:rPr lang="en-US" sz="1000" dirty="0"/>
              <a:t>Good morning/afternoon. My name is ____________ and I’m with ___________________. </a:t>
            </a:r>
          </a:p>
          <a:p>
            <a:endParaRPr lang="en-US" sz="1000" dirty="0"/>
          </a:p>
          <a:p>
            <a:r>
              <a:rPr lang="en-US" sz="1000" dirty="0"/>
              <a:t>First congratulations! You’re here because you see the value in participating in your [401(k)/403(b)/457] retirement plan. Today, we’ll talk about how to make the most of your plan, so you can prepare for a more comfortable retirement.</a:t>
            </a:r>
          </a:p>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1</a:t>
            </a:fld>
            <a:endParaRPr lang="en-US" dirty="0">
              <a:latin typeface="Segoe UI" panose="020B0502040204020203" pitchFamily="34" charset="0"/>
            </a:endParaRPr>
          </a:p>
        </p:txBody>
      </p:sp>
    </p:spTree>
    <p:extLst>
      <p:ext uri="{BB962C8B-B14F-4D97-AF65-F5344CB8AC3E}">
        <p14:creationId xmlns:p14="http://schemas.microsoft.com/office/powerpoint/2010/main" val="1302598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400" dirty="0">
                <a:latin typeface="Arial" pitchFamily="34" charset="0"/>
                <a:ea typeface="ＭＳ Ｐゴシック" pitchFamily="34" charset="-128"/>
              </a:rPr>
              <a:t>Now we come to one of the two main tax benefits that </a:t>
            </a:r>
            <a:r>
              <a:rPr lang="en-US" sz="1400" dirty="0"/>
              <a:t>[401(k)/403(b)/457] </a:t>
            </a:r>
            <a:r>
              <a:rPr lang="en-US" sz="1400" dirty="0">
                <a:latin typeface="Arial" pitchFamily="34" charset="0"/>
                <a:ea typeface="ＭＳ Ｐゴシック" pitchFamily="34" charset="-128"/>
              </a:rPr>
              <a:t>plans offer.  When you contribute to a </a:t>
            </a:r>
            <a:r>
              <a:rPr lang="en-US" sz="1400" dirty="0"/>
              <a:t>[401(k)/403(b)/457] </a:t>
            </a:r>
            <a:r>
              <a:rPr lang="en-US" sz="1400" dirty="0">
                <a:latin typeface="Arial" pitchFamily="34" charset="0"/>
                <a:ea typeface="ＭＳ Ｐゴシック" pitchFamily="34" charset="-128"/>
              </a:rPr>
              <a:t>plan rather than a taxable savings account, you pay less current income tax and have more spendable income.  Let’s take a look at this example.</a:t>
            </a:r>
          </a:p>
          <a:p>
            <a:pPr>
              <a:spcBef>
                <a:spcPct val="0"/>
              </a:spcBef>
            </a:pPr>
            <a:endParaRPr lang="en-US" sz="1400" dirty="0">
              <a:latin typeface="Arial" pitchFamily="34" charset="0"/>
              <a:ea typeface="ＭＳ Ｐゴシック" pitchFamily="34" charset="-128"/>
            </a:endParaRPr>
          </a:p>
          <a:p>
            <a:pPr>
              <a:spcBef>
                <a:spcPct val="0"/>
              </a:spcBef>
            </a:pPr>
            <a:r>
              <a:rPr lang="en-US" sz="1400" dirty="0">
                <a:latin typeface="Arial" pitchFamily="34" charset="0"/>
                <a:ea typeface="ＭＳ Ｐゴシック" pitchFamily="34" charset="-128"/>
              </a:rPr>
              <a:t>[</a:t>
            </a:r>
            <a:r>
              <a:rPr lang="en-US" sz="1400" b="1" dirty="0">
                <a:latin typeface="Arial" pitchFamily="34" charset="0"/>
                <a:ea typeface="ＭＳ Ｐゴシック" pitchFamily="34" charset="-128"/>
              </a:rPr>
              <a:t>Walk through the slide content</a:t>
            </a:r>
            <a:r>
              <a:rPr lang="en-US" sz="1400" dirty="0">
                <a:latin typeface="Arial" pitchFamily="34" charset="0"/>
                <a:ea typeface="ＭＳ Ｐゴシック" pitchFamily="34" charset="-128"/>
              </a:rPr>
              <a:t>]</a:t>
            </a:r>
          </a:p>
          <a:p>
            <a:pPr>
              <a:spcBef>
                <a:spcPct val="0"/>
              </a:spcBef>
            </a:pPr>
            <a:endParaRPr lang="en-US" sz="1400" dirty="0">
              <a:latin typeface="Arial" pitchFamily="34" charset="0"/>
              <a:ea typeface="ＭＳ Ｐゴシック" pitchFamily="34" charset="-128"/>
            </a:endParaRPr>
          </a:p>
          <a:p>
            <a:pPr>
              <a:spcBef>
                <a:spcPct val="0"/>
              </a:spcBef>
            </a:pPr>
            <a:r>
              <a:rPr lang="en-US" sz="1400" dirty="0">
                <a:latin typeface="Arial" pitchFamily="34" charset="0"/>
                <a:ea typeface="ＭＳ Ｐゴシック" pitchFamily="34" charset="-128"/>
              </a:rPr>
              <a:t>So you can see that by participating in the </a:t>
            </a:r>
            <a:r>
              <a:rPr lang="en-US" sz="1400" dirty="0"/>
              <a:t>[401(k)/403(b)/457] </a:t>
            </a:r>
            <a:r>
              <a:rPr lang="en-US" sz="1400" dirty="0">
                <a:latin typeface="Arial" pitchFamily="34" charset="0"/>
                <a:ea typeface="ＭＳ Ｐゴシック" pitchFamily="34" charset="-128"/>
              </a:rPr>
              <a:t>plan, you have the chance to defer taxes that would have otherwise been paid in current income taxes.  If you break this down to a monthly or weekly number, it may not seem like much, but the point is that you’re taking action, you’re saving SOMETHING, and over the long term the benefits do add up.</a:t>
            </a:r>
          </a:p>
          <a:p>
            <a:endParaRPr lang="en-US" sz="1400"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576242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kern="1200" dirty="0">
                <a:solidFill>
                  <a:schemeClr val="tx1"/>
                </a:solidFill>
                <a:effectLst/>
                <a:latin typeface="Segoe UI" panose="020B0502040204020203" pitchFamily="34" charset="0"/>
                <a:ea typeface="+mn-ea"/>
                <a:cs typeface="+mn-cs"/>
                <a:sym typeface="Segoe UI" panose="020B0502040204020203" pitchFamily="34" charset="0"/>
              </a:rPr>
              <a:t>Variable Slide</a:t>
            </a:r>
          </a:p>
          <a:p>
            <a:endParaRPr lang="en-US" sz="1400" b="0" i="0" kern="1200" dirty="0">
              <a:solidFill>
                <a:schemeClr val="tx1"/>
              </a:solidFill>
              <a:effectLst/>
              <a:latin typeface="Segoe UI" panose="020B0502040204020203" pitchFamily="34" charset="0"/>
              <a:ea typeface="+mn-ea"/>
              <a:cs typeface="+mn-cs"/>
              <a:sym typeface="Segoe UI" panose="020B0502040204020203" pitchFamily="34" charset="0"/>
            </a:endParaRPr>
          </a:p>
          <a:p>
            <a:r>
              <a:rPr lang="en-US" sz="1400" dirty="0"/>
              <a:t>Now, let’s talk about how loans, withdrawals and distributions work from your account.</a:t>
            </a:r>
          </a:p>
          <a:p>
            <a:endParaRPr lang="en-US" sz="1400" dirty="0"/>
          </a:p>
          <a:p>
            <a:r>
              <a:rPr lang="en-US" sz="1400" dirty="0"/>
              <a:t>Even though your retirement account is meant for long-term retirement savings, there are times when you might need part of that money for something else. You’re allowed to take a loan from your retirement account. You have to pay it back in full if you leave the company, but you won’t pay taxes on it if you repay the loan within 5 years.</a:t>
            </a:r>
          </a:p>
          <a:p>
            <a:endParaRPr lang="en-US" sz="1400" dirty="0"/>
          </a:p>
          <a:p>
            <a:r>
              <a:rPr lang="en-US" sz="1400" dirty="0"/>
              <a:t>You’re also allowed to take qualified distributions, for retirement, or if you separate from service, become disabled or pass away (your beneficiary gets the distribution then.)</a:t>
            </a:r>
          </a:p>
          <a:p>
            <a:endParaRPr lang="en-US" sz="1400" dirty="0"/>
          </a:p>
          <a:p>
            <a:r>
              <a:rPr lang="en-US" sz="1400" dirty="0"/>
              <a:t>There are other types of withdrawals that may also be allowed by your plan. </a:t>
            </a:r>
          </a:p>
          <a:p>
            <a:endParaRPr lang="en-US" sz="1400" dirty="0"/>
          </a:p>
          <a:p>
            <a:r>
              <a:rPr lang="en-US" sz="1400" dirty="0">
                <a:solidFill>
                  <a:srgbClr val="FF0000"/>
                </a:solidFill>
              </a:rPr>
              <a:t>[</a:t>
            </a:r>
            <a:r>
              <a:rPr lang="en-US" sz="1400" dirty="0">
                <a:solidFill>
                  <a:srgbClr val="FF0000"/>
                </a:solidFill>
                <a:highlight>
                  <a:srgbClr val="FFFF00"/>
                </a:highlight>
              </a:rPr>
              <a:t>401(k) or 403(b)]: </a:t>
            </a:r>
            <a:r>
              <a:rPr lang="en-US" sz="1400" dirty="0"/>
              <a:t>Hardship withdrawal: You may be able to take a withdrawal if you have a financial hardship, as defined by the IRS. That could mean you have unreimbursed medical expenses for you, your spouse or dependents, you want to purchase a primary residence, pay for college tuition or related educational costs for yourself, your spouse or dependents, or you need to make necessary payments to prevent eviction from your home or a foreclosure on the mortgage of your primary residence. If made before age 59 ½, the withdrawal may be subject to income tax and a 10% early withdrawal penalty. After a hardship withdrawal, you have to wait 6 months before contributing again.</a:t>
            </a:r>
          </a:p>
          <a:p>
            <a:endParaRPr lang="en-US" sz="1400" dirty="0"/>
          </a:p>
          <a:p>
            <a:r>
              <a:rPr lang="en-US" sz="1400" dirty="0"/>
              <a:t>In-service withdrawal: You may also be allowed to take an in-service, non-hardship withdrawal from your account. Typically, you wouldn’t do this unless you were unhappy with your current plan and wanted to roll some of the money into an IRA for greater flexibility or investment opportunities.</a:t>
            </a:r>
          </a:p>
          <a:p>
            <a:endParaRPr lang="en-US" sz="1400" dirty="0"/>
          </a:p>
          <a:p>
            <a:r>
              <a:rPr lang="en-US" sz="1400" dirty="0"/>
              <a:t>[457]: Unforeseen emergencies: 457 plans may offer distributions to a participant based on an unforeseen emergency, such as an illness or accident, property loss caused by a casualty such as a natural disaster, funeral expenses or other similar events.</a:t>
            </a:r>
          </a:p>
          <a:p>
            <a:endParaRPr lang="en-US" sz="1400"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656038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the most of your plan, here are a few important</a:t>
            </a:r>
            <a:r>
              <a:rPr lang="en-US" baseline="0" dirty="0"/>
              <a:t> points</a:t>
            </a:r>
            <a:r>
              <a:rPr lang="en-US" dirty="0"/>
              <a:t>.</a:t>
            </a:r>
          </a:p>
          <a:p>
            <a:endParaRPr lang="en-US" dirty="0"/>
          </a:p>
          <a:p>
            <a:r>
              <a:rPr lang="en-US" dirty="0"/>
              <a:t>READ SLIDE</a:t>
            </a:r>
          </a:p>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12</a:t>
            </a:fld>
            <a:endParaRPr lang="en-US" dirty="0">
              <a:latin typeface="Segoe UI" panose="020B0502040204020203" pitchFamily="34" charset="0"/>
            </a:endParaRPr>
          </a:p>
        </p:txBody>
      </p:sp>
    </p:spTree>
    <p:extLst>
      <p:ext uri="{BB962C8B-B14F-4D97-AF65-F5344CB8AC3E}">
        <p14:creationId xmlns:p14="http://schemas.microsoft.com/office/powerpoint/2010/main" val="4099730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 why are we talking about this now? What’s so important about saving today?</a:t>
            </a: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13</a:t>
            </a:fld>
            <a:endParaRPr lang="en-US" dirty="0">
              <a:latin typeface="Segoe UI" panose="020B0502040204020203" pitchFamily="34" charset="0"/>
            </a:endParaRPr>
          </a:p>
        </p:txBody>
      </p:sp>
    </p:spTree>
    <p:extLst>
      <p:ext uri="{BB962C8B-B14F-4D97-AF65-F5344CB8AC3E}">
        <p14:creationId xmlns:p14="http://schemas.microsoft.com/office/powerpoint/2010/main" val="3258569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How much will your Social Security benefits replace? That will depend on your individual situation, how much you made over the years and how many years you worked. Social Security replaces between 30 and 40% of the average person’s pre-retirement income.</a:t>
            </a:r>
          </a:p>
          <a:p>
            <a:endParaRPr lang="en-US" dirty="0"/>
          </a:p>
          <a:p>
            <a:r>
              <a:rPr lang="en-US" dirty="0"/>
              <a:t>So what does that mean for you?</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14</a:t>
            </a:fld>
            <a:endParaRPr lang="en-US" dirty="0">
              <a:latin typeface="Segoe UI" panose="020B0502040204020203" pitchFamily="34" charset="0"/>
            </a:endParaRPr>
          </a:p>
        </p:txBody>
      </p:sp>
    </p:spTree>
    <p:extLst>
      <p:ext uri="{BB962C8B-B14F-4D97-AF65-F5344CB8AC3E}">
        <p14:creationId xmlns:p14="http://schemas.microsoft.com/office/powerpoint/2010/main" val="3397110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moment to talk about how to integrate your retirement planning with Social Security. Social Security provides you with income for as long as you live. </a:t>
            </a:r>
          </a:p>
          <a:p>
            <a:endParaRPr lang="en-US" dirty="0"/>
          </a:p>
          <a:p>
            <a:r>
              <a:rPr lang="en-US" dirty="0"/>
              <a:t>Social Security income is adjusted upward each year to keep up with inflation.  We all know that the prices of things increase over time, so this is important to know since you expect to live 20 or 30 years in retirement. </a:t>
            </a:r>
          </a:p>
          <a:p>
            <a:endParaRPr lang="en-US" dirty="0"/>
          </a:p>
          <a:p>
            <a:r>
              <a:rPr lang="en-US" dirty="0"/>
              <a:t>Social Security benefits can also extend to your surviving spouse.</a:t>
            </a:r>
          </a:p>
          <a:p>
            <a:endParaRPr lang="en-US" dirty="0"/>
          </a:p>
          <a:p>
            <a:pPr defTabSz="878076">
              <a:defRPr/>
            </a:pPr>
            <a:r>
              <a:rPr lang="en-US" dirty="0"/>
              <a:t>Here are a few key facts on Social Security:</a:t>
            </a:r>
          </a:p>
          <a:p>
            <a:pPr marL="164639" indent="-164639" defTabSz="878076">
              <a:buFontTx/>
              <a:buChar char="-"/>
              <a:defRPr/>
            </a:pPr>
            <a:r>
              <a:rPr lang="en-US" dirty="0"/>
              <a:t>Benefits are based on a formula that looks at how much was earned (and put into the system) during a person’s top 35 years of working. </a:t>
            </a:r>
          </a:p>
          <a:p>
            <a:pPr marL="164639" indent="-164639" defTabSz="878076">
              <a:buFontTx/>
              <a:buChar char="-"/>
              <a:defRPr/>
            </a:pPr>
            <a:r>
              <a:rPr lang="en-US" dirty="0"/>
              <a:t>Know your Normal Retirement Age. At Normal Retirement Age, your benefit is 100%. Benefits are lower if you initiate Social Security benefits prior to your Normal Retirement Age. Benefits are higher if you delay retirement. Everyone born 1960 or later has a Normal Retirement Age of 67.</a:t>
            </a:r>
          </a:p>
          <a:p>
            <a:pPr marL="164639" indent="-164639" defTabSz="878076">
              <a:buFontTx/>
              <a:buChar char="-"/>
              <a:defRPr/>
            </a:pPr>
            <a:r>
              <a:rPr lang="en-US" dirty="0"/>
              <a:t>Monitor your Social Security benefit annually. This slide shows you how to get an estimate. </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71705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How much will your Social Security benefits replace? That will depend on your individual situation, how much you made over the years and how many years you worked. Social Security replaces between 30 and 40% of the average person’s pre-retirement income.</a:t>
            </a:r>
          </a:p>
          <a:p>
            <a:endParaRPr lang="en-US" sz="1000" dirty="0"/>
          </a:p>
          <a:p>
            <a:r>
              <a:rPr lang="en-US" sz="1000" dirty="0"/>
              <a:t>So what does that mean for you?</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16</a:t>
            </a:fld>
            <a:endParaRPr lang="en-US" dirty="0">
              <a:latin typeface="Segoe UI" panose="020B0502040204020203" pitchFamily="34" charset="0"/>
            </a:endParaRPr>
          </a:p>
        </p:txBody>
      </p:sp>
    </p:spTree>
    <p:extLst>
      <p:ext uri="{BB962C8B-B14F-4D97-AF65-F5344CB8AC3E}">
        <p14:creationId xmlns:p14="http://schemas.microsoft.com/office/powerpoint/2010/main" val="3397110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one reason why I think you can do better. Because with a [401(k)/403(b)/457(b) plan, time can help you save more.</a:t>
            </a:r>
          </a:p>
          <a:p>
            <a:endParaRPr lang="en-US" dirty="0"/>
          </a:p>
          <a:p>
            <a:r>
              <a:rPr lang="en-US" dirty="0"/>
              <a:t>That’s because your contributions go into your account before taxes and potentially accumulate tax deferred. That means, you’ll not only lower your income tax rate by making a contribution, but you’ll also get to take advantage of compounding interest, which just means your earnings earn interest too. </a:t>
            </a:r>
          </a:p>
          <a:p>
            <a:endParaRPr lang="en-US" dirty="0"/>
          </a:p>
          <a:p>
            <a:r>
              <a:rPr lang="en-US" dirty="0"/>
              <a:t>And as you can see from this chart, the earlier you start saving, the more you’ll have in the end. Just look at the difference between someone who started at age 25 and someone who started at age 35. That doesn’t mean that you can’t start now if you’re over age 25. You definitely can. But, the sooner you can start, the better off you’ll be. </a:t>
            </a:r>
            <a:r>
              <a:rPr lang="en-US" sz="1600" dirty="0">
                <a:solidFill>
                  <a:schemeClr val="tx1">
                    <a:lumMod val="50000"/>
                    <a:lumOff val="50000"/>
                  </a:schemeClr>
                </a:solidFill>
                <a:latin typeface="Source Sans Pro" charset="0"/>
                <a:ea typeface="Source Sans Pro" charset="0"/>
                <a:cs typeface="Source Sans Pro" charset="0"/>
              </a:rPr>
              <a:t>This example assumes an annual $6,000 contribution and an annual rate of return of 7%.</a:t>
            </a:r>
            <a:endParaRPr lang="en-US" dirty="0"/>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108882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br>
              <a:rPr lang="en-US" dirty="0"/>
            </a:br>
            <a:endParaRPr lang="en-US" dirty="0"/>
          </a:p>
          <a:p>
            <a:r>
              <a:rPr lang="en-US" dirty="0"/>
              <a:t>You</a:t>
            </a:r>
            <a:r>
              <a:rPr lang="en-US" baseline="0" dirty="0"/>
              <a:t> can access our retirement income gap calculator at </a:t>
            </a:r>
            <a:r>
              <a:rPr lang="en-US" baseline="0" dirty="0" err="1"/>
              <a:t>equitable.com</a:t>
            </a:r>
            <a:r>
              <a:rPr lang="en-US" baseline="0" dirty="0"/>
              <a:t>/retirement.</a:t>
            </a:r>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pPr/>
              <a:t>18</a:t>
            </a:fld>
            <a:endParaRPr lang="en-US" dirty="0"/>
          </a:p>
        </p:txBody>
      </p:sp>
    </p:spTree>
    <p:extLst>
      <p:ext uri="{BB962C8B-B14F-4D97-AF65-F5344CB8AC3E}">
        <p14:creationId xmlns:p14="http://schemas.microsoft.com/office/powerpoint/2010/main" val="2720829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dirty="0"/>
              <a:t>Now, let’s talk about investing your money, once it’s in your account.</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19</a:t>
            </a:fld>
            <a:endParaRPr lang="en-US" dirty="0">
              <a:latin typeface="Segoe UI" panose="020B0502040204020203" pitchFamily="34" charset="0"/>
            </a:endParaRPr>
          </a:p>
        </p:txBody>
      </p:sp>
    </p:spTree>
    <p:extLst>
      <p:ext uri="{BB962C8B-B14F-4D97-AF65-F5344CB8AC3E}">
        <p14:creationId xmlns:p14="http://schemas.microsoft.com/office/powerpoint/2010/main" val="2611229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topics we’ll cover today.</a:t>
            </a:r>
          </a:p>
          <a:p>
            <a:endParaRPr lang="en-US" dirty="0"/>
          </a:p>
          <a:p>
            <a:r>
              <a:rPr lang="en-US" dirty="0"/>
              <a:t>READ SLIDE</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2</a:t>
            </a:fld>
            <a:endParaRPr lang="en-US" dirty="0">
              <a:latin typeface="Segoe UI" panose="020B0502040204020203" pitchFamily="34" charset="0"/>
            </a:endParaRPr>
          </a:p>
        </p:txBody>
      </p:sp>
    </p:spTree>
    <p:extLst>
      <p:ext uri="{BB962C8B-B14F-4D97-AF65-F5344CB8AC3E}">
        <p14:creationId xmlns:p14="http://schemas.microsoft.com/office/powerpoint/2010/main" val="2656601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likely have lots of options for investing your money. Keep in mind that each asset class has a specific risk/reward relationship. As the risk gets higher, so does the potential for growth and return. As the risk gets lower, so does the potential return. It may be wise to have a balance of risk and reward in your overall portfolio – this will also help you diversify your investments. </a:t>
            </a:r>
            <a:br>
              <a:rPr lang="en-US" dirty="0"/>
            </a:br>
            <a:br>
              <a:rPr lang="en-US" dirty="0"/>
            </a:br>
            <a:r>
              <a:rPr lang="en-US" dirty="0"/>
              <a:t>One way to do this is to add funds to your overall portfolio that are already diversified – such as asset allocation funds, which include a variety of asset classes, and target date funds, which start off with a more aggressive, growth-centered mix of assets, then slowly reallocate to a more conservative, income-centered mix of funds. Then, reallocate</a:t>
            </a:r>
            <a:r>
              <a:rPr lang="en-US" baseline="0" dirty="0"/>
              <a:t> and adjust your portfolio, based on any changes to your retirement time horizon and risk.</a:t>
            </a:r>
            <a:endParaRPr lang="en-US" dirty="0"/>
          </a:p>
          <a:p>
            <a:endParaRPr lang="en-US" dirty="0"/>
          </a:p>
          <a:p>
            <a:r>
              <a:rPr lang="en-US" dirty="0"/>
              <a:t>With your plan, there are a few ways to diversify.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975271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You can diversify based on your retirement date. By choosing a target date fund, you are automatically diversified, based on how far away you are from retirement. As you get closer to retirement, the fund manager will reallocate the investments within the fund so that it is more and more conservative.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760520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b="0" i="0" kern="1200" dirty="0">
                <a:solidFill>
                  <a:schemeClr val="tx1"/>
                </a:solidFill>
                <a:effectLst/>
                <a:latin typeface="Segoe UI" panose="020B0502040204020203" pitchFamily="34" charset="0"/>
                <a:ea typeface="+mn-ea"/>
                <a:cs typeface="+mn-cs"/>
                <a:sym typeface="Segoe UI" panose="020B0502040204020203" pitchFamily="34" charset="0"/>
              </a:rPr>
              <a:t>Variable Slide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0" i="0" kern="1200" dirty="0">
              <a:solidFill>
                <a:schemeClr val="tx1"/>
              </a:solidFill>
              <a:effectLst/>
              <a:latin typeface="Segoe UI" panose="020B0502040204020203" pitchFamily="34" charset="0"/>
              <a:ea typeface="+mn-ea"/>
              <a:cs typeface="+mn-cs"/>
              <a:sym typeface="Segoe UI" panose="020B05020402040202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You can also diversify based on your risk tolerance, by choosing one or more of the asset allocation portfolios. The more aggressive they are, the more stocks they include. The more conservative they are, the more fixed income investments they include.</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47027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655266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put together your own diversified portfolio, based on the various investments and options in your plan. The investments you elect will depend on what you’re looking for.  If you want the most choice and the ability to participate in the market, you can choose from a variety of subaccounts. On the other side of the spectrum, if you’d prefer less choice but more protection and guarantees, you can choose the Guaranteed Interest Option and/or the [Personal Income Benefit].</a:t>
            </a:r>
            <a:br>
              <a:rPr lang="en-US" dirty="0"/>
            </a:br>
            <a:endParaRPr lang="en-US" dirty="0"/>
          </a:p>
          <a:p>
            <a:r>
              <a:rPr lang="en-US" dirty="0"/>
              <a:t>Let’s talk about each of these separately.</a:t>
            </a:r>
          </a:p>
        </p:txBody>
      </p:sp>
      <p:sp>
        <p:nvSpPr>
          <p:cNvPr id="4" name="Slide Number Placeholder 3"/>
          <p:cNvSpPr>
            <a:spLocks noGrp="1"/>
          </p:cNvSpPr>
          <p:nvPr>
            <p:ph type="sldNum" sz="quarter" idx="5"/>
          </p:nvPr>
        </p:nvSpPr>
        <p:spPr/>
        <p:txBody>
          <a:bodyPr/>
          <a:lstStyle/>
          <a:p>
            <a:fld id="{67E37107-5B3B-C144-9AF1-F4F03A8099C2}" type="slidenum">
              <a:rPr lang="en-US" smtClean="0"/>
              <a:pPr/>
              <a:t>24</a:t>
            </a:fld>
            <a:endParaRPr lang="en-US" dirty="0"/>
          </a:p>
        </p:txBody>
      </p:sp>
    </p:spTree>
    <p:extLst>
      <p:ext uri="{BB962C8B-B14F-4D97-AF65-F5344CB8AC3E}">
        <p14:creationId xmlns:p14="http://schemas.microsoft.com/office/powerpoint/2010/main" val="583496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Segoe UI" panose="020B0502040204020203" pitchFamily="34" charset="0"/>
                <a:ea typeface="+mn-ea"/>
                <a:cs typeface="+mn-cs"/>
                <a:sym typeface="Segoe UI" panose="020B0502040204020203" pitchFamily="34" charset="0"/>
              </a:rPr>
              <a:t>Variable Slide</a:t>
            </a:r>
          </a:p>
          <a:p>
            <a:endParaRPr lang="en-US" sz="1600" b="0" i="0" kern="1200" dirty="0">
              <a:solidFill>
                <a:schemeClr val="tx1"/>
              </a:solidFill>
              <a:effectLst/>
              <a:latin typeface="Segoe UI" panose="020B0502040204020203" pitchFamily="34" charset="0"/>
              <a:ea typeface="+mn-ea"/>
              <a:cs typeface="+mn-cs"/>
              <a:sym typeface="Segoe UI" panose="020B0502040204020203" pitchFamily="34" charset="0"/>
            </a:endParaRPr>
          </a:p>
          <a:p>
            <a:r>
              <a:rPr lang="en-US" sz="1600" dirty="0"/>
              <a:t>If guaranteed growth is more your style, you may want to consider the Equitable Fixed Account. </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err="1">
                <a:solidFill>
                  <a:schemeClr val="tx1"/>
                </a:solidFill>
                <a:effectLst/>
                <a:latin typeface="Century Gothic" pitchFamily="34" charset="0"/>
                <a:ea typeface="+mn-ea"/>
                <a:cs typeface="+mn-cs"/>
              </a:rPr>
              <a:t>Equitable’s</a:t>
            </a:r>
            <a:r>
              <a:rPr lang="en-US" sz="1600" kern="1200" dirty="0">
                <a:solidFill>
                  <a:schemeClr val="tx1"/>
                </a:solidFill>
                <a:effectLst/>
                <a:latin typeface="Century Gothic" pitchFamily="34" charset="0"/>
                <a:ea typeface="+mn-ea"/>
                <a:cs typeface="+mn-cs"/>
              </a:rPr>
              <a:t> investment professionals understand and actively manage the diversified portfolio in our General Account in order to back our liabilities and deliver on the promises we made for years to come.  A good example of this is our Fixed Account, which provides guaranteed interest and is backed by the investments we make in the General Account.</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678380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participate in the market, you’ll have plenty of choices. Here are just a few of the fund families represented in your investment option lineup.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609495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Now let’s talk about how to enroll and manage your retirement account.</a:t>
            </a: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27</a:t>
            </a:fld>
            <a:endParaRPr lang="en-US" dirty="0">
              <a:latin typeface="Segoe UI" panose="020B0502040204020203" pitchFamily="34" charset="0"/>
            </a:endParaRPr>
          </a:p>
        </p:txBody>
      </p:sp>
    </p:spTree>
    <p:extLst>
      <p:ext uri="{BB962C8B-B14F-4D97-AF65-F5344CB8AC3E}">
        <p14:creationId xmlns:p14="http://schemas.microsoft.com/office/powerpoint/2010/main" val="3945956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kern="1200" dirty="0">
                <a:solidFill>
                  <a:schemeClr val="tx1"/>
                </a:solidFill>
                <a:effectLst/>
                <a:latin typeface="Segoe UI" panose="020B0502040204020203" pitchFamily="34" charset="0"/>
                <a:ea typeface="+mn-ea"/>
                <a:cs typeface="+mn-cs"/>
                <a:sym typeface="Segoe UI" panose="020B0502040204020203" pitchFamily="34" charset="0"/>
              </a:rPr>
              <a:t>Variable Slide</a:t>
            </a:r>
          </a:p>
          <a:p>
            <a:endParaRPr lang="en-US" sz="1800" b="0" i="0" kern="1200" dirty="0">
              <a:solidFill>
                <a:schemeClr val="tx1"/>
              </a:solidFill>
              <a:effectLst/>
              <a:latin typeface="Segoe UI" panose="020B0502040204020203" pitchFamily="34" charset="0"/>
              <a:ea typeface="+mn-ea"/>
              <a:cs typeface="+mn-cs"/>
              <a:sym typeface="Segoe UI" panose="020B0502040204020203" pitchFamily="34" charset="0"/>
            </a:endParaRPr>
          </a:p>
          <a:p>
            <a:r>
              <a:rPr lang="en-US" sz="1600" dirty="0"/>
              <a:t>You can enroll in three simple steps:</a:t>
            </a:r>
          </a:p>
          <a:p>
            <a:pPr marL="171450" indent="-171450">
              <a:buFont typeface="Arial" panose="020B0604020202020204" pitchFamily="34" charset="0"/>
              <a:buChar char="•"/>
            </a:pPr>
            <a:r>
              <a:rPr lang="en-US" sz="1600" dirty="0"/>
              <a:t>Figure out how much you want to save</a:t>
            </a:r>
          </a:p>
          <a:p>
            <a:pPr marL="171450" indent="-171450">
              <a:buFont typeface="Arial" panose="020B0604020202020204" pitchFamily="34" charset="0"/>
              <a:buChar char="•"/>
            </a:pPr>
            <a:r>
              <a:rPr lang="en-US" sz="1600" dirty="0"/>
              <a:t>Decide how to invest your money</a:t>
            </a:r>
          </a:p>
          <a:p>
            <a:pPr marL="171450" indent="-171450">
              <a:buFont typeface="Arial" panose="020B0604020202020204" pitchFamily="34" charset="0"/>
              <a:buChar char="•"/>
            </a:pPr>
            <a:r>
              <a:rPr lang="en-US" sz="1600" dirty="0"/>
              <a:t>Then enroll, by filling out these forms</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227357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kern="1200" dirty="0">
                <a:solidFill>
                  <a:schemeClr val="tx1"/>
                </a:solidFill>
                <a:effectLst/>
                <a:latin typeface="Segoe UI" panose="020B0502040204020203" pitchFamily="34" charset="0"/>
                <a:ea typeface="+mn-ea"/>
                <a:cs typeface="+mn-cs"/>
                <a:sym typeface="Segoe UI" panose="020B0502040204020203" pitchFamily="34" charset="0"/>
              </a:rPr>
              <a:t>Variable Slide</a:t>
            </a:r>
          </a:p>
          <a:p>
            <a:endParaRPr lang="en-US" sz="1800" b="0" i="0" kern="1200" dirty="0">
              <a:solidFill>
                <a:schemeClr val="tx1"/>
              </a:solidFill>
              <a:effectLst/>
              <a:latin typeface="Segoe UI" panose="020B0502040204020203" pitchFamily="34" charset="0"/>
              <a:ea typeface="+mn-ea"/>
              <a:cs typeface="+mn-cs"/>
              <a:sym typeface="Segoe UI" panose="020B05020402040202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a:t>We’ve made enrollment easy for you. In fact, you are automatically enrolled in your plan, though you have the flexibility to change your settings – how much you contribute, [other things??] – if you want.</a:t>
            </a:r>
          </a:p>
          <a:p>
            <a:endParaRPr lang="en-US" sz="1600"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119721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dirty="0"/>
              <a:t>Now, let’s take a look at how your [401(k)/403(b)/457(b)] plan works. Specifically, how you make contributions and how you can get employer contributions too.</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3</a:t>
            </a:fld>
            <a:endParaRPr lang="en-US" dirty="0">
              <a:latin typeface="Segoe UI" panose="020B0502040204020203" pitchFamily="34" charset="0"/>
            </a:endParaRPr>
          </a:p>
        </p:txBody>
      </p:sp>
    </p:spTree>
    <p:extLst>
      <p:ext uri="{BB962C8B-B14F-4D97-AF65-F5344CB8AC3E}">
        <p14:creationId xmlns:p14="http://schemas.microsoft.com/office/powerpoint/2010/main" val="521345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Segoe UI" panose="020B0502040204020203" pitchFamily="34" charset="0"/>
                <a:ea typeface="+mn-ea"/>
                <a:cs typeface="+mn-cs"/>
                <a:sym typeface="Segoe UI" panose="020B0502040204020203" pitchFamily="34" charset="0"/>
              </a:rPr>
              <a:t>Variable Slide</a:t>
            </a:r>
          </a:p>
          <a:p>
            <a:endParaRPr lang="en-US" sz="1600" b="0" i="0" kern="1200" dirty="0">
              <a:solidFill>
                <a:schemeClr val="tx1"/>
              </a:solidFill>
              <a:effectLst/>
              <a:latin typeface="Segoe UI" panose="020B0502040204020203" pitchFamily="34" charset="0"/>
              <a:ea typeface="+mn-ea"/>
              <a:cs typeface="+mn-cs"/>
              <a:sym typeface="Segoe UI" panose="020B05020402040202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a:t>You also have personal guidance if you need it. You can call our automated phone line to make changes or find out information about your account. Our customer service representatives are available as well and happy to help you in any way they can. Your financial professional is also there to help if you need 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688693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Segoe UI" panose="020B0502040204020203" pitchFamily="34" charset="0"/>
                <a:ea typeface="+mn-ea"/>
                <a:cs typeface="+mn-cs"/>
                <a:sym typeface="Segoe UI" panose="020B0502040204020203" pitchFamily="34" charset="0"/>
              </a:rPr>
              <a:t>Variable Slide</a:t>
            </a:r>
          </a:p>
          <a:p>
            <a:endParaRPr lang="en-US" sz="1600" b="0" i="0" kern="1200" dirty="0">
              <a:solidFill>
                <a:schemeClr val="tx1"/>
              </a:solidFill>
              <a:effectLst/>
              <a:latin typeface="Segoe UI" panose="020B0502040204020203" pitchFamily="34" charset="0"/>
              <a:ea typeface="+mn-ea"/>
              <a:cs typeface="+mn-cs"/>
              <a:sym typeface="Segoe UI" panose="020B05020402040202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a:t>And, if you decide to leave your job, you can take your money with you. Your contributions are always 100 percent vested, though a vesting schedule may apply to your employer contributions. You may be able to take withdrawals or distributions if certain conditions are met, and taxes will apply under certain circumstances.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139957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dirty="0"/>
              <a:t>We also want you to know that Equitable is there for you.</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32</a:t>
            </a:fld>
            <a:endParaRPr lang="en-US" dirty="0">
              <a:latin typeface="Segoe UI" panose="020B0502040204020203" pitchFamily="34" charset="0"/>
            </a:endParaRPr>
          </a:p>
        </p:txBody>
      </p:sp>
    </p:spTree>
    <p:extLst>
      <p:ext uri="{BB962C8B-B14F-4D97-AF65-F5344CB8AC3E}">
        <p14:creationId xmlns:p14="http://schemas.microsoft.com/office/powerpoint/2010/main" val="27989117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Segoe UI" panose="020B0502040204020203" pitchFamily="34" charset="0"/>
                <a:ea typeface="+mn-ea"/>
                <a:cs typeface="+mn-cs"/>
                <a:sym typeface="Segoe UI" panose="020B0502040204020203" pitchFamily="34" charset="0"/>
              </a:rPr>
              <a:t>Variable Slide</a:t>
            </a:r>
          </a:p>
          <a:p>
            <a:endParaRPr lang="en-US" sz="1600" b="0" i="0" kern="1200" dirty="0">
              <a:solidFill>
                <a:schemeClr val="tx1"/>
              </a:solidFill>
              <a:effectLst/>
              <a:latin typeface="Segoe UI" panose="020B0502040204020203" pitchFamily="34" charset="0"/>
              <a:ea typeface="+mn-ea"/>
              <a:cs typeface="+mn-cs"/>
              <a:sym typeface="Segoe UI" panose="020B05020402040202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a:t>You also have personal guidance if you need it. You can call our automated phone line to make changes or find out information about your account. Our customer service representatives are available as well and happy to help you in any way they can. Your financial professional is also there to help if you need 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775416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benefits of working with an advisor and continuing our relationship.</a:t>
            </a:r>
          </a:p>
          <a:p>
            <a:endParaRPr lang="en-US" dirty="0"/>
          </a:p>
          <a:p>
            <a:r>
              <a:rPr lang="en-US" dirty="0"/>
              <a:t>READ SLIDE</a:t>
            </a:r>
          </a:p>
          <a:p>
            <a:pPr marL="37566095" lvl="1" indent="-37113399">
              <a:spcBef>
                <a:spcPct val="0"/>
              </a:spcBef>
            </a:pPr>
            <a:endParaRPr lang="en-US" altLang="en-US" sz="90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67E37107-5B3B-C144-9AF1-F4F03A8099C2}" type="slidenum">
              <a:rPr lang="en-US" smtClean="0"/>
              <a:pPr/>
              <a:t>34</a:t>
            </a:fld>
            <a:endParaRPr lang="en-US" dirty="0"/>
          </a:p>
        </p:txBody>
      </p:sp>
    </p:spTree>
    <p:extLst>
      <p:ext uri="{BB962C8B-B14F-4D97-AF65-F5344CB8AC3E}">
        <p14:creationId xmlns:p14="http://schemas.microsoft.com/office/powerpoint/2010/main" val="25224909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pPr/>
              <a:t>35</a:t>
            </a:fld>
            <a:endParaRPr lang="en-US" dirty="0"/>
          </a:p>
        </p:txBody>
      </p:sp>
    </p:spTree>
    <p:extLst>
      <p:ext uri="{BB962C8B-B14F-4D97-AF65-F5344CB8AC3E}">
        <p14:creationId xmlns:p14="http://schemas.microsoft.com/office/powerpoint/2010/main" val="1682815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Segoe UI" panose="020B0502040204020203" pitchFamily="34" charset="0"/>
                <a:ea typeface="+mn-ea"/>
                <a:cs typeface="+mn-cs"/>
                <a:sym typeface="Segoe UI" panose="020B0502040204020203" pitchFamily="34" charset="0"/>
              </a:rPr>
              <a:t>Variable Slide</a:t>
            </a:r>
          </a:p>
          <a:p>
            <a:endParaRPr lang="en-US" sz="1600" b="0" i="0" kern="1200" dirty="0">
              <a:solidFill>
                <a:schemeClr val="tx1"/>
              </a:solidFill>
              <a:effectLst/>
              <a:latin typeface="Segoe UI" panose="020B0502040204020203" pitchFamily="34" charset="0"/>
              <a:ea typeface="+mn-ea"/>
              <a:cs typeface="+mn-cs"/>
              <a:sym typeface="Segoe UI" panose="020B05020402040202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a:solidFill>
                  <a:srgbClr val="000000"/>
                </a:solidFill>
                <a:latin typeface="Arial" pitchFamily="34" charset="0"/>
                <a:ea typeface="ＭＳ Ｐゴシック" pitchFamily="34" charset="-128"/>
              </a:rPr>
              <a:t>First, let’s take a step back and define what a 401(k)/403(b)/457 really is. Technically, it’s a tax code. But for you, it’s a savings plan that has some pretty great tax advantages, gives you the flexibility to adjust your savings rate and investments as your needs change, and can be used to supplement your Social Security benefits, as well as any other savings you have for retirement. Some retirees think of it this way…you can use your Social Security to pay essential expenses, like rent or mortgage, insurance and utilities. Then you can use your 401(k)/403(b)/457 to cover other expenses, to help you live a more comfortable retirement.</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4</a:t>
            </a:fld>
            <a:endParaRPr lang="en-US" dirty="0">
              <a:latin typeface="Segoe UI" panose="020B0502040204020203" pitchFamily="34" charset="0"/>
            </a:endParaRPr>
          </a:p>
        </p:txBody>
      </p:sp>
    </p:spTree>
    <p:extLst>
      <p:ext uri="{BB962C8B-B14F-4D97-AF65-F5344CB8AC3E}">
        <p14:creationId xmlns:p14="http://schemas.microsoft.com/office/powerpoint/2010/main" val="4207096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kern="1200" dirty="0">
                <a:solidFill>
                  <a:schemeClr val="tx1"/>
                </a:solidFill>
                <a:effectLst/>
                <a:latin typeface="Segoe UI" panose="020B0502040204020203" pitchFamily="34" charset="0"/>
                <a:ea typeface="+mn-ea"/>
                <a:cs typeface="+mn-cs"/>
                <a:sym typeface="Segoe UI" panose="020B0502040204020203" pitchFamily="34" charset="0"/>
              </a:rPr>
              <a:t>Variable Slide</a:t>
            </a:r>
          </a:p>
          <a:p>
            <a:endParaRPr lang="en-US" sz="1800" b="0" i="0" kern="1200" dirty="0">
              <a:solidFill>
                <a:schemeClr val="tx1"/>
              </a:solidFill>
              <a:effectLst/>
              <a:latin typeface="Segoe UI" panose="020B0502040204020203" pitchFamily="34" charset="0"/>
              <a:ea typeface="+mn-ea"/>
              <a:cs typeface="+mn-cs"/>
              <a:sym typeface="Segoe UI" panose="020B0502040204020203" pitchFamily="34" charset="0"/>
            </a:endParaRPr>
          </a:p>
          <a:p>
            <a:r>
              <a:rPr lang="en-US" sz="1800" dirty="0"/>
              <a:t>Your contributions can include pre-tax contributions, after-tax Roth contributions and any money you roll into your account from other retirement accounts.</a:t>
            </a:r>
          </a:p>
          <a:p>
            <a:endParaRPr lang="en-US" sz="1800" dirty="0"/>
          </a:p>
          <a:p>
            <a:r>
              <a:rPr lang="en-US" sz="1800" dirty="0"/>
              <a:t>For 2022, you are allowed to contribute up to $20,500 or 100% of pay, whichever is less. If you are age 50 or older, you can contribute an extra $6,500, for a total of $27,000 for the year. If you contribute to a Roth account as well, both of your contributions still can only add up to $20,500 or $27,000 if you’re 50 or older.</a:t>
            </a:r>
          </a:p>
          <a:p>
            <a:endParaRPr lang="en-US" sz="1800"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5</a:t>
            </a:fld>
            <a:endParaRPr lang="en-US" dirty="0">
              <a:latin typeface="Segoe UI" panose="020B0502040204020203" pitchFamily="34" charset="0"/>
            </a:endParaRPr>
          </a:p>
        </p:txBody>
      </p:sp>
    </p:spTree>
    <p:extLst>
      <p:ext uri="{BB962C8B-B14F-4D97-AF65-F5344CB8AC3E}">
        <p14:creationId xmlns:p14="http://schemas.microsoft.com/office/powerpoint/2010/main" val="3886256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Segoe UI" panose="020B0502040204020203" pitchFamily="34" charset="0"/>
                <a:ea typeface="+mn-ea"/>
                <a:cs typeface="+mn-cs"/>
                <a:sym typeface="Segoe UI" panose="020B0502040204020203" pitchFamily="34" charset="0"/>
              </a:rPr>
              <a:t>Variable Slide</a:t>
            </a:r>
          </a:p>
          <a:p>
            <a:endParaRPr lang="en-US" sz="1600" b="0" i="0" kern="1200" dirty="0">
              <a:solidFill>
                <a:schemeClr val="tx1"/>
              </a:solidFill>
              <a:effectLst/>
              <a:latin typeface="Segoe UI" panose="020B0502040204020203" pitchFamily="34" charset="0"/>
              <a:ea typeface="+mn-ea"/>
              <a:cs typeface="+mn-cs"/>
              <a:sym typeface="Segoe UI" panose="020B0502040204020203" pitchFamily="34" charset="0"/>
            </a:endParaRPr>
          </a:p>
          <a:p>
            <a:r>
              <a:rPr lang="en-US" sz="1600" dirty="0"/>
              <a:t>So how do you decide which to contribute to – traditional or Roth? Here are a few people who might benefit from Roth contributions.</a:t>
            </a:r>
          </a:p>
          <a:p>
            <a:endParaRPr lang="en-US" sz="1600" dirty="0"/>
          </a:p>
          <a:p>
            <a:r>
              <a:rPr lang="en-US" sz="1600" dirty="0"/>
              <a:t>READ SLIDE</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6</a:t>
            </a:fld>
            <a:endParaRPr lang="en-US" dirty="0">
              <a:latin typeface="Segoe UI" panose="020B0502040204020203" pitchFamily="34" charset="0"/>
            </a:endParaRPr>
          </a:p>
        </p:txBody>
      </p:sp>
    </p:spTree>
    <p:extLst>
      <p:ext uri="{BB962C8B-B14F-4D97-AF65-F5344CB8AC3E}">
        <p14:creationId xmlns:p14="http://schemas.microsoft.com/office/powerpoint/2010/main" val="253183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Variable</a:t>
            </a:r>
            <a:r>
              <a:rPr lang="en-US" baseline="0" dirty="0"/>
              <a:t> Slide</a:t>
            </a:r>
            <a:br>
              <a:rPr lang="en-US" dirty="0"/>
            </a:br>
            <a:br>
              <a:rPr lang="en-US" dirty="0"/>
            </a:br>
            <a:r>
              <a:rPr lang="en-US" dirty="0"/>
              <a:t>Here’s how each will affect your paycheck.</a:t>
            </a:r>
          </a:p>
          <a:p>
            <a:endParaRPr lang="en-US" dirty="0"/>
          </a:p>
          <a:p>
            <a:r>
              <a:rPr lang="en-US" dirty="0"/>
              <a:t>As you can see, the amount that goes into your account is the same for either a traditional or Roth plan. But, your take home pay is reduced by less when you contribute to a traditional account. That’s because your contribution actually reduces your income, which reduces the amount you’ll pay in income tax.</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178535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Variable Slide</a:t>
            </a:r>
          </a:p>
          <a:p>
            <a:endParaRPr lang="en-US" dirty="0"/>
          </a:p>
          <a:p>
            <a:r>
              <a:rPr lang="en-US" dirty="0"/>
              <a:t>You may also be eligible for what’s called the Tax Saver’s Credit. If you’re 18 or older, not a full-time student and not claimed as a dependent on someone else’s taxes, you may receive a tax credit for contributing to your retirement account, depending on your adjusted gross income (or your AGI) – as shown here.</a:t>
            </a:r>
          </a:p>
          <a:p>
            <a:endParaRPr lang="en-US" dirty="0"/>
          </a:p>
          <a:p>
            <a:r>
              <a:rPr lang="en-US" dirty="0"/>
              <a:t>READ SLIDE</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903469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Here’s an example of the Tax Saver’s Credit.</a:t>
            </a:r>
          </a:p>
          <a:p>
            <a:endParaRPr lang="en-US" sz="1400" dirty="0"/>
          </a:p>
          <a:p>
            <a:r>
              <a:rPr lang="en-US" sz="1400" dirty="0"/>
              <a:t>READ SLIDE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8961898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5.emf"/></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0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6.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0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7.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0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8.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0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9.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0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0.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0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1.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1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2.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1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3.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4.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8.svg"/><Relationship Id="rId2" Type="http://schemas.openxmlformats.org/officeDocument/2006/relationships/slideMaster" Target="../slideMasters/slideMaster4.xml"/><Relationship Id="rId1" Type="http://schemas.openxmlformats.org/officeDocument/2006/relationships/tags" Target="../tags/tag113.xml"/><Relationship Id="rId6" Type="http://schemas.openxmlformats.org/officeDocument/2006/relationships/image" Target="../media/image7.png"/><Relationship Id="rId5" Type="http://schemas.openxmlformats.org/officeDocument/2006/relationships/image" Target="../media/image46.png"/><Relationship Id="rId4" Type="http://schemas.openxmlformats.org/officeDocument/2006/relationships/image" Target="../media/image45.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6.emf"/></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1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7.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15.xml"/><Relationship Id="rId5" Type="http://schemas.openxmlformats.org/officeDocument/2006/relationships/image" Target="../media/image49.png"/><Relationship Id="rId4" Type="http://schemas.openxmlformats.org/officeDocument/2006/relationships/image" Target="../media/image48.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1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3.emf"/></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71.svg"/><Relationship Id="rId2" Type="http://schemas.openxmlformats.org/officeDocument/2006/relationships/slideMaster" Target="../slideMasters/slideMaster4.xml"/><Relationship Id="rId1" Type="http://schemas.openxmlformats.org/officeDocument/2006/relationships/tags" Target="../tags/tag117.xml"/><Relationship Id="rId6" Type="http://schemas.openxmlformats.org/officeDocument/2006/relationships/image" Target="../media/image70.png"/><Relationship Id="rId5" Type="http://schemas.openxmlformats.org/officeDocument/2006/relationships/image" Target="../media/image51.emf"/><Relationship Id="rId4" Type="http://schemas.openxmlformats.org/officeDocument/2006/relationships/oleObject" Target="../embeddings/oleObject2.bin"/></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1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5.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20.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2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2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2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9.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2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0.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7.emf"/></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2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1.emf"/></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2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emf"/></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2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3.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2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4.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2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5.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3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6.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3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7.emf"/></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3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8.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3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3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0.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8.emf"/></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3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1.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3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2.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8.svg"/><Relationship Id="rId2" Type="http://schemas.openxmlformats.org/officeDocument/2006/relationships/slideMaster" Target="../slideMasters/slideMaster5.xml"/><Relationship Id="rId1" Type="http://schemas.openxmlformats.org/officeDocument/2006/relationships/tags" Target="../tags/tag137.xml"/><Relationship Id="rId6" Type="http://schemas.openxmlformats.org/officeDocument/2006/relationships/image" Target="../media/image7.png"/><Relationship Id="rId5" Type="http://schemas.openxmlformats.org/officeDocument/2006/relationships/image" Target="../media/image24.emf"/><Relationship Id="rId4" Type="http://schemas.openxmlformats.org/officeDocument/2006/relationships/image" Target="../media/image23.emf"/></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3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5.emf"/></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3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6.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4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7.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4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8.emf"/></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4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9.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4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0.emf"/></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4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emf"/></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4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2.emf"/></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4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3.emf"/></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4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4.emf"/></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4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5.emf"/></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4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6.emf"/></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5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7.emf"/></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5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8.emf"/></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5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9.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5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0.emf"/></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5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0.emf"/></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5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2.emf"/></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5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3.emf"/></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5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4.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8.svg"/><Relationship Id="rId2" Type="http://schemas.openxmlformats.org/officeDocument/2006/relationships/slideMaster" Target="../slideMasters/slideMaster5.xml"/><Relationship Id="rId1" Type="http://schemas.openxmlformats.org/officeDocument/2006/relationships/tags" Target="../tags/tag158.xml"/><Relationship Id="rId6" Type="http://schemas.openxmlformats.org/officeDocument/2006/relationships/image" Target="../media/image7.png"/><Relationship Id="rId5" Type="http://schemas.openxmlformats.org/officeDocument/2006/relationships/image" Target="../media/image46.png"/><Relationship Id="rId4" Type="http://schemas.openxmlformats.org/officeDocument/2006/relationships/image" Target="../media/image45.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5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7.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60.xml"/><Relationship Id="rId5" Type="http://schemas.openxmlformats.org/officeDocument/2006/relationships/image" Target="../media/image49.png"/><Relationship Id="rId4" Type="http://schemas.openxmlformats.org/officeDocument/2006/relationships/image" Target="../media/image48.emf"/></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svg"/><Relationship Id="rId2" Type="http://schemas.openxmlformats.org/officeDocument/2006/relationships/slideMaster" Target="../slideMasters/slideMaster5.xml"/><Relationship Id="rId1" Type="http://schemas.openxmlformats.org/officeDocument/2006/relationships/tags" Target="../tags/tag161.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oleObject" Target="../embeddings/oleObject2.bin"/></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6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3.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63.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73.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64.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80.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1.emf"/></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65.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1.emf"/></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2.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8.svg"/><Relationship Id="rId2" Type="http://schemas.openxmlformats.org/officeDocument/2006/relationships/slideMaster" Target="../slideMasters/slideMaster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24.emf"/><Relationship Id="rId4" Type="http://schemas.openxmlformats.org/officeDocument/2006/relationships/image" Target="../media/image23.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5.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6.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7.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8.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9.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0.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2.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3.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4.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5.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6.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7.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8.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9.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0.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2.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3.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4.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8.svg"/><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7.png"/><Relationship Id="rId5" Type="http://schemas.openxmlformats.org/officeDocument/2006/relationships/image" Target="../media/image46.png"/><Relationship Id="rId4" Type="http://schemas.openxmlformats.org/officeDocument/2006/relationships/image" Target="../media/image45.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9.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7.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49.png"/><Relationship Id="rId4" Type="http://schemas.openxmlformats.org/officeDocument/2006/relationships/image" Target="../media/image48.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svg"/><Relationship Id="rId2" Type="http://schemas.openxmlformats.org/officeDocument/2006/relationships/slideMaster" Target="../slideMasters/slideMaster1.xml"/><Relationship Id="rId1" Type="http://schemas.openxmlformats.org/officeDocument/2006/relationships/tags" Target="../tags/tag44.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oleObject" Target="../embeddings/oleObject2.bin"/></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3.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7.xml"/><Relationship Id="rId5" Type="http://schemas.openxmlformats.org/officeDocument/2006/relationships/image" Target="../media/image55.png"/><Relationship Id="rId4" Type="http://schemas.openxmlformats.org/officeDocument/2006/relationships/image" Target="../media/image4.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5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9.xml"/><Relationship Id="rId4" Type="http://schemas.openxmlformats.org/officeDocument/2006/relationships/image" Target="../media/image56.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57.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1.xml"/><Relationship Id="rId4" Type="http://schemas.openxmlformats.org/officeDocument/2006/relationships/image" Target="../media/image58.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2.xml"/><Relationship Id="rId4" Type="http://schemas.openxmlformats.org/officeDocument/2006/relationships/image" Target="../media/image59.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0.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3.xml"/><Relationship Id="rId5" Type="http://schemas.openxmlformats.org/officeDocument/2006/relationships/image" Target="../media/image61.png"/><Relationship Id="rId4" Type="http://schemas.openxmlformats.org/officeDocument/2006/relationships/image" Target="../media/image60.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4.xml"/><Relationship Id="rId4" Type="http://schemas.openxmlformats.org/officeDocument/2006/relationships/image" Target="../media/image62.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5.xml"/><Relationship Id="rId4" Type="http://schemas.openxmlformats.org/officeDocument/2006/relationships/image" Target="../media/image63.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64.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65.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8.xml"/><Relationship Id="rId5" Type="http://schemas.openxmlformats.org/officeDocument/2006/relationships/image" Target="../media/image67.png"/><Relationship Id="rId4" Type="http://schemas.openxmlformats.org/officeDocument/2006/relationships/image" Target="../media/image66.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9.xml"/><Relationship Id="rId5" Type="http://schemas.openxmlformats.org/officeDocument/2006/relationships/image" Target="../media/image69.png"/><Relationship Id="rId4" Type="http://schemas.openxmlformats.org/officeDocument/2006/relationships/image" Target="../media/image68.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71.svg"/><Relationship Id="rId2" Type="http://schemas.openxmlformats.org/officeDocument/2006/relationships/slideMaster" Target="../slideMasters/slideMaster2.xml"/><Relationship Id="rId1" Type="http://schemas.openxmlformats.org/officeDocument/2006/relationships/tags" Target="../tags/tag60.xml"/><Relationship Id="rId6" Type="http://schemas.openxmlformats.org/officeDocument/2006/relationships/image" Target="../media/image70.png"/><Relationship Id="rId5" Type="http://schemas.openxmlformats.org/officeDocument/2006/relationships/image" Target="../media/image51.emf"/><Relationship Id="rId4" Type="http://schemas.openxmlformats.org/officeDocument/2006/relationships/oleObject" Target="../embeddings/oleObject2.bin"/></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62.xml"/><Relationship Id="rId5" Type="http://schemas.openxmlformats.org/officeDocument/2006/relationships/image" Target="../media/image55.png"/><Relationship Id="rId4" Type="http://schemas.openxmlformats.org/officeDocument/2006/relationships/image" Target="../media/image73.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63.xml"/><Relationship Id="rId5" Type="http://schemas.openxmlformats.org/officeDocument/2006/relationships/image" Target="../media/image74.png"/><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1.emf"/></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64.xml"/><Relationship Id="rId4" Type="http://schemas.openxmlformats.org/officeDocument/2006/relationships/image" Target="../media/image6.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65.xml"/><Relationship Id="rId4" Type="http://schemas.openxmlformats.org/officeDocument/2006/relationships/image" Target="../media/image75.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66.xml"/><Relationship Id="rId4" Type="http://schemas.openxmlformats.org/officeDocument/2006/relationships/image" Target="../media/image76.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67.xml"/><Relationship Id="rId4" Type="http://schemas.openxmlformats.org/officeDocument/2006/relationships/image" Target="../media/image77.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68.xml"/><Relationship Id="rId4" Type="http://schemas.openxmlformats.org/officeDocument/2006/relationships/image" Target="../media/image78.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69.xml"/><Relationship Id="rId4" Type="http://schemas.openxmlformats.org/officeDocument/2006/relationships/image" Target="../media/image79.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70.xml"/><Relationship Id="rId4" Type="http://schemas.openxmlformats.org/officeDocument/2006/relationships/image" Target="../media/image80.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71.xml"/><Relationship Id="rId5" Type="http://schemas.openxmlformats.org/officeDocument/2006/relationships/image" Target="../media/image69.png"/><Relationship Id="rId4" Type="http://schemas.openxmlformats.org/officeDocument/2006/relationships/image" Target="../media/image81.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73.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emf"/></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74.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svg"/><Relationship Id="rId2" Type="http://schemas.openxmlformats.org/officeDocument/2006/relationships/slideMaster" Target="../slideMasters/slideMaster4.xml"/><Relationship Id="rId1" Type="http://schemas.openxmlformats.org/officeDocument/2006/relationships/tags" Target="../tags/tag75.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7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9.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7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0.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7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1.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7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8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3.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8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4.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8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5.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8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6.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3.emf"/></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8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7.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8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8.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8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8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0.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8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1.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8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2.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8.svg"/><Relationship Id="rId2" Type="http://schemas.openxmlformats.org/officeDocument/2006/relationships/slideMaster" Target="../slideMasters/slideMaster4.xml"/><Relationship Id="rId1" Type="http://schemas.openxmlformats.org/officeDocument/2006/relationships/tags" Target="../tags/tag90.xml"/><Relationship Id="rId6" Type="http://schemas.openxmlformats.org/officeDocument/2006/relationships/image" Target="../media/image7.png"/><Relationship Id="rId5" Type="http://schemas.openxmlformats.org/officeDocument/2006/relationships/image" Target="../media/image24.emf"/><Relationship Id="rId4" Type="http://schemas.openxmlformats.org/officeDocument/2006/relationships/image" Target="../media/image23.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91.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25.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9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5.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9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6.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4.emf"/></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9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7.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95.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27.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9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8.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9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9.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9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0.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9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1.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0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2.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0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3.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0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4.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0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5.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duc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7FE9FD0-24BC-6E40-A3E2-D0B8848AD33E}"/>
              </a:ext>
            </a:extLst>
          </p:cNvPr>
          <p:cNvGraphicFramePr>
            <a:graphicFrameLocks noChangeAspect="1"/>
          </p:cNvGraphicFramePr>
          <p:nvPr userDrawn="1">
            <p:custDataLst>
              <p:tags r:id="rId1"/>
            </p:custDataLst>
            <p:extLst>
              <p:ext uri="{D42A27DB-BD31-4B8C-83A1-F6EECF244321}">
                <p14:modId xmlns:p14="http://schemas.microsoft.com/office/powerpoint/2010/main" val="31136200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7FE9FD0-24BC-6E40-A3E2-D0B8848AD33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ext Placeholder 8">
            <a:extLst>
              <a:ext uri="{FF2B5EF4-FFF2-40B4-BE49-F238E27FC236}">
                <a16:creationId xmlns:a16="http://schemas.microsoft.com/office/drawing/2014/main" id="{B07A9891-9EA4-6A48-9E22-302B9EF36C89}"/>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Presentation Subtitle Here</a:t>
            </a:r>
          </a:p>
        </p:txBody>
      </p:sp>
      <p:pic>
        <p:nvPicPr>
          <p:cNvPr id="6" name="Picture 5">
            <a:extLst>
              <a:ext uri="{FF2B5EF4-FFF2-40B4-BE49-F238E27FC236}">
                <a16:creationId xmlns:a16="http://schemas.microsoft.com/office/drawing/2014/main" id="{F51CF900-15D1-AD45-B7F5-686F3C3B42A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68027" y="480256"/>
            <a:ext cx="1892808" cy="1098879"/>
          </a:xfrm>
          <a:prstGeom prst="rect">
            <a:avLst/>
          </a:prstGeom>
        </p:spPr>
      </p:pic>
      <p:sp>
        <p:nvSpPr>
          <p:cNvPr id="7" name="Text Placeholder 6">
            <a:extLst>
              <a:ext uri="{FF2B5EF4-FFF2-40B4-BE49-F238E27FC236}">
                <a16:creationId xmlns:a16="http://schemas.microsoft.com/office/drawing/2014/main" id="{8BB00D1C-65A4-1044-A59D-A128D5EC1149}"/>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buNone/>
              <a:defRPr lang="en-US" sz="8000" b="1" i="0" dirty="0">
                <a:solidFill>
                  <a:srgbClr val="002577"/>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dirty="0"/>
              <a:t>Presentation </a:t>
            </a:r>
            <a:br>
              <a:rPr lang="en-US" dirty="0"/>
            </a:br>
            <a:r>
              <a:rPr lang="en-US" dirty="0"/>
              <a:t>title here</a:t>
            </a:r>
          </a:p>
        </p:txBody>
      </p:sp>
      <p:sp>
        <p:nvSpPr>
          <p:cNvPr id="8" name="Text Placeholder 8">
            <a:extLst>
              <a:ext uri="{FF2B5EF4-FFF2-40B4-BE49-F238E27FC236}">
                <a16:creationId xmlns:a16="http://schemas.microsoft.com/office/drawing/2014/main" id="{2ACCD9A0-40BD-D74A-ABEB-3B574060A45D}"/>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002577"/>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3223903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9338EF4-6BB8-904C-9EED-BF09FBA0DE89}"/>
              </a:ext>
            </a:extLst>
          </p:cNvPr>
          <p:cNvGraphicFramePr>
            <a:graphicFrameLocks noChangeAspect="1"/>
          </p:cNvGraphicFramePr>
          <p:nvPr userDrawn="1">
            <p:custDataLst>
              <p:tags r:id="rId1"/>
            </p:custDataLst>
            <p:extLst>
              <p:ext uri="{D42A27DB-BD31-4B8C-83A1-F6EECF244321}">
                <p14:modId xmlns:p14="http://schemas.microsoft.com/office/powerpoint/2010/main" val="2847547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9338EF4-6BB8-904C-9EED-BF09FBA0DE8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5" name="Text Placeholder 4">
            <a:extLst>
              <a:ext uri="{FF2B5EF4-FFF2-40B4-BE49-F238E27FC236}">
                <a16:creationId xmlns:a16="http://schemas.microsoft.com/office/drawing/2014/main" id="{28EAB05D-6023-6446-871F-F643EB21D428}"/>
              </a:ext>
            </a:extLst>
          </p:cNvPr>
          <p:cNvSpPr>
            <a:spLocks noGrp="1"/>
          </p:cNvSpPr>
          <p:nvPr>
            <p:ph type="body" sz="quarter" idx="18" hasCustomPrompt="1"/>
          </p:nvPr>
        </p:nvSpPr>
        <p:spPr>
          <a:xfrm>
            <a:off x="8093670"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5" name="Slide Number Placeholder 5">
            <a:extLst>
              <a:ext uri="{FF2B5EF4-FFF2-40B4-BE49-F238E27FC236}">
                <a16:creationId xmlns:a16="http://schemas.microsoft.com/office/drawing/2014/main" id="{F8DC07FD-97E5-F849-914D-DDA379D30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7" name="Footer Placeholder 3">
            <a:extLst>
              <a:ext uri="{FF2B5EF4-FFF2-40B4-BE49-F238E27FC236}">
                <a16:creationId xmlns:a16="http://schemas.microsoft.com/office/drawing/2014/main" id="{758084B5-043A-364E-9017-9761E126923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9" name="Title 1">
            <a:extLst>
              <a:ext uri="{FF2B5EF4-FFF2-40B4-BE49-F238E27FC236}">
                <a16:creationId xmlns:a16="http://schemas.microsoft.com/office/drawing/2014/main" id="{627CA6C2-022E-7940-AB20-7F6D6EBEEFED}"/>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67" name="Text Placeholder 4">
            <a:extLst>
              <a:ext uri="{FF2B5EF4-FFF2-40B4-BE49-F238E27FC236}">
                <a16:creationId xmlns:a16="http://schemas.microsoft.com/office/drawing/2014/main" id="{FBF50EC3-1DAF-2A41-A49D-6ECDAE7789FB}"/>
              </a:ext>
            </a:extLst>
          </p:cNvPr>
          <p:cNvSpPr>
            <a:spLocks noGrp="1"/>
          </p:cNvSpPr>
          <p:nvPr>
            <p:ph type="body" sz="quarter" idx="19" hasCustomPrompt="1"/>
          </p:nvPr>
        </p:nvSpPr>
        <p:spPr>
          <a:xfrm>
            <a:off x="8093670"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0" name="Text Placeholder 4">
            <a:extLst>
              <a:ext uri="{FF2B5EF4-FFF2-40B4-BE49-F238E27FC236}">
                <a16:creationId xmlns:a16="http://schemas.microsoft.com/office/drawing/2014/main" id="{35A0945B-E76F-EC46-BB22-719D2294403B}"/>
              </a:ext>
            </a:extLst>
          </p:cNvPr>
          <p:cNvSpPr>
            <a:spLocks noGrp="1"/>
          </p:cNvSpPr>
          <p:nvPr>
            <p:ph type="body" sz="quarter" idx="20" hasCustomPrompt="1"/>
          </p:nvPr>
        </p:nvSpPr>
        <p:spPr>
          <a:xfrm>
            <a:off x="8093670"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3" name="Text Placeholder 4">
            <a:extLst>
              <a:ext uri="{FF2B5EF4-FFF2-40B4-BE49-F238E27FC236}">
                <a16:creationId xmlns:a16="http://schemas.microsoft.com/office/drawing/2014/main" id="{4EFCA974-995E-834E-B32B-39B4D905F233}"/>
              </a:ext>
            </a:extLst>
          </p:cNvPr>
          <p:cNvSpPr>
            <a:spLocks noGrp="1"/>
          </p:cNvSpPr>
          <p:nvPr>
            <p:ph type="body" sz="quarter" idx="21" hasCustomPrompt="1"/>
          </p:nvPr>
        </p:nvSpPr>
        <p:spPr>
          <a:xfrm>
            <a:off x="8093670"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6" name="Text Placeholder 4">
            <a:extLst>
              <a:ext uri="{FF2B5EF4-FFF2-40B4-BE49-F238E27FC236}">
                <a16:creationId xmlns:a16="http://schemas.microsoft.com/office/drawing/2014/main" id="{71B36F53-D480-034F-900B-A3132AEAA185}"/>
              </a:ext>
            </a:extLst>
          </p:cNvPr>
          <p:cNvSpPr>
            <a:spLocks noGrp="1"/>
          </p:cNvSpPr>
          <p:nvPr>
            <p:ph type="body" sz="quarter" idx="22" hasCustomPrompt="1"/>
          </p:nvPr>
        </p:nvSpPr>
        <p:spPr>
          <a:xfrm>
            <a:off x="8093670"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8" name="Text Placeholder 4">
            <a:extLst>
              <a:ext uri="{FF2B5EF4-FFF2-40B4-BE49-F238E27FC236}">
                <a16:creationId xmlns:a16="http://schemas.microsoft.com/office/drawing/2014/main" id="{881FD484-AB12-C645-92DC-2AEC6A14E5BA}"/>
              </a:ext>
            </a:extLst>
          </p:cNvPr>
          <p:cNvSpPr>
            <a:spLocks noGrp="1"/>
          </p:cNvSpPr>
          <p:nvPr>
            <p:ph type="body" sz="quarter" idx="23" hasCustomPrompt="1"/>
          </p:nvPr>
        </p:nvSpPr>
        <p:spPr>
          <a:xfrm>
            <a:off x="11540958"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0" name="Text Placeholder 4">
            <a:extLst>
              <a:ext uri="{FF2B5EF4-FFF2-40B4-BE49-F238E27FC236}">
                <a16:creationId xmlns:a16="http://schemas.microsoft.com/office/drawing/2014/main" id="{925247B1-5841-8B47-ABB6-E3A3383F8F65}"/>
              </a:ext>
            </a:extLst>
          </p:cNvPr>
          <p:cNvSpPr>
            <a:spLocks noGrp="1"/>
          </p:cNvSpPr>
          <p:nvPr>
            <p:ph type="body" sz="quarter" idx="24" hasCustomPrompt="1"/>
          </p:nvPr>
        </p:nvSpPr>
        <p:spPr>
          <a:xfrm>
            <a:off x="11540958"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2" name="Text Placeholder 4">
            <a:extLst>
              <a:ext uri="{FF2B5EF4-FFF2-40B4-BE49-F238E27FC236}">
                <a16:creationId xmlns:a16="http://schemas.microsoft.com/office/drawing/2014/main" id="{3CB13209-88F5-E745-9B33-164E9BB2CA9E}"/>
              </a:ext>
            </a:extLst>
          </p:cNvPr>
          <p:cNvSpPr>
            <a:spLocks noGrp="1"/>
          </p:cNvSpPr>
          <p:nvPr>
            <p:ph type="body" sz="quarter" idx="25" hasCustomPrompt="1"/>
          </p:nvPr>
        </p:nvSpPr>
        <p:spPr>
          <a:xfrm>
            <a:off x="11540958"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4" name="Text Placeholder 4">
            <a:extLst>
              <a:ext uri="{FF2B5EF4-FFF2-40B4-BE49-F238E27FC236}">
                <a16:creationId xmlns:a16="http://schemas.microsoft.com/office/drawing/2014/main" id="{26C66067-50E5-9843-A3EA-12D8A95E044A}"/>
              </a:ext>
            </a:extLst>
          </p:cNvPr>
          <p:cNvSpPr>
            <a:spLocks noGrp="1"/>
          </p:cNvSpPr>
          <p:nvPr>
            <p:ph type="body" sz="quarter" idx="26" hasCustomPrompt="1"/>
          </p:nvPr>
        </p:nvSpPr>
        <p:spPr>
          <a:xfrm>
            <a:off x="11540958"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7" name="Text Placeholder 4">
            <a:extLst>
              <a:ext uri="{FF2B5EF4-FFF2-40B4-BE49-F238E27FC236}">
                <a16:creationId xmlns:a16="http://schemas.microsoft.com/office/drawing/2014/main" id="{AFFEDDAB-BD3E-FD47-8C4A-ED8CB817DFD7}"/>
              </a:ext>
            </a:extLst>
          </p:cNvPr>
          <p:cNvSpPr>
            <a:spLocks noGrp="1"/>
          </p:cNvSpPr>
          <p:nvPr>
            <p:ph type="body" sz="quarter" idx="27" hasCustomPrompt="1"/>
          </p:nvPr>
        </p:nvSpPr>
        <p:spPr>
          <a:xfrm>
            <a:off x="11540958"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E6D0290E-155D-E042-8C37-BFE5C31CF33F}"/>
              </a:ext>
            </a:extLst>
          </p:cNvPr>
          <p:cNvSpPr>
            <a:spLocks noGrp="1"/>
          </p:cNvSpPr>
          <p:nvPr>
            <p:ph type="body" sz="quarter" idx="29" hasCustomPrompt="1"/>
          </p:nvPr>
        </p:nvSpPr>
        <p:spPr>
          <a:xfrm>
            <a:off x="7336415"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40" name="Text Placeholder 5">
            <a:extLst>
              <a:ext uri="{FF2B5EF4-FFF2-40B4-BE49-F238E27FC236}">
                <a16:creationId xmlns:a16="http://schemas.microsoft.com/office/drawing/2014/main" id="{03850412-D5BD-1548-B6F8-95D26F3D2B44}"/>
              </a:ext>
            </a:extLst>
          </p:cNvPr>
          <p:cNvSpPr>
            <a:spLocks noGrp="1"/>
          </p:cNvSpPr>
          <p:nvPr>
            <p:ph type="body" sz="quarter" idx="30" hasCustomPrompt="1"/>
          </p:nvPr>
        </p:nvSpPr>
        <p:spPr>
          <a:xfrm>
            <a:off x="7336415"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42" name="Text Placeholder 5">
            <a:extLst>
              <a:ext uri="{FF2B5EF4-FFF2-40B4-BE49-F238E27FC236}">
                <a16:creationId xmlns:a16="http://schemas.microsoft.com/office/drawing/2014/main" id="{37D55A63-6236-BE40-ABFF-90BF50E865FE}"/>
              </a:ext>
            </a:extLst>
          </p:cNvPr>
          <p:cNvSpPr>
            <a:spLocks noGrp="1"/>
          </p:cNvSpPr>
          <p:nvPr>
            <p:ph type="body" sz="quarter" idx="31" hasCustomPrompt="1"/>
          </p:nvPr>
        </p:nvSpPr>
        <p:spPr>
          <a:xfrm>
            <a:off x="7336415"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43" name="Text Placeholder 5">
            <a:extLst>
              <a:ext uri="{FF2B5EF4-FFF2-40B4-BE49-F238E27FC236}">
                <a16:creationId xmlns:a16="http://schemas.microsoft.com/office/drawing/2014/main" id="{7478E59C-481E-784F-8481-4C406642D3E8}"/>
              </a:ext>
            </a:extLst>
          </p:cNvPr>
          <p:cNvSpPr>
            <a:spLocks noGrp="1"/>
          </p:cNvSpPr>
          <p:nvPr>
            <p:ph type="body" sz="quarter" idx="32" hasCustomPrompt="1"/>
          </p:nvPr>
        </p:nvSpPr>
        <p:spPr>
          <a:xfrm>
            <a:off x="7336415"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44" name="Text Placeholder 5">
            <a:extLst>
              <a:ext uri="{FF2B5EF4-FFF2-40B4-BE49-F238E27FC236}">
                <a16:creationId xmlns:a16="http://schemas.microsoft.com/office/drawing/2014/main" id="{DF49F66D-3EB4-C649-AA52-C1CE55D9E29B}"/>
              </a:ext>
            </a:extLst>
          </p:cNvPr>
          <p:cNvSpPr>
            <a:spLocks noGrp="1"/>
          </p:cNvSpPr>
          <p:nvPr>
            <p:ph type="body" sz="quarter" idx="33" hasCustomPrompt="1"/>
          </p:nvPr>
        </p:nvSpPr>
        <p:spPr>
          <a:xfrm>
            <a:off x="7336415"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
        <p:nvSpPr>
          <p:cNvPr id="53" name="Text Placeholder 5">
            <a:extLst>
              <a:ext uri="{FF2B5EF4-FFF2-40B4-BE49-F238E27FC236}">
                <a16:creationId xmlns:a16="http://schemas.microsoft.com/office/drawing/2014/main" id="{77AFEA5E-3A24-F547-A539-252800FA175F}"/>
              </a:ext>
            </a:extLst>
          </p:cNvPr>
          <p:cNvSpPr>
            <a:spLocks noGrp="1"/>
          </p:cNvSpPr>
          <p:nvPr>
            <p:ph type="body" sz="quarter" idx="34" hasCustomPrompt="1"/>
          </p:nvPr>
        </p:nvSpPr>
        <p:spPr>
          <a:xfrm>
            <a:off x="10839334"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6</a:t>
            </a:r>
          </a:p>
        </p:txBody>
      </p:sp>
      <p:sp>
        <p:nvSpPr>
          <p:cNvPr id="54" name="Text Placeholder 5">
            <a:extLst>
              <a:ext uri="{FF2B5EF4-FFF2-40B4-BE49-F238E27FC236}">
                <a16:creationId xmlns:a16="http://schemas.microsoft.com/office/drawing/2014/main" id="{61404EC6-6819-F741-BB8E-B3A4BC39336E}"/>
              </a:ext>
            </a:extLst>
          </p:cNvPr>
          <p:cNvSpPr>
            <a:spLocks noGrp="1"/>
          </p:cNvSpPr>
          <p:nvPr>
            <p:ph type="body" sz="quarter" idx="35" hasCustomPrompt="1"/>
          </p:nvPr>
        </p:nvSpPr>
        <p:spPr>
          <a:xfrm>
            <a:off x="10839334"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7</a:t>
            </a:r>
          </a:p>
        </p:txBody>
      </p:sp>
      <p:sp>
        <p:nvSpPr>
          <p:cNvPr id="55" name="Text Placeholder 5">
            <a:extLst>
              <a:ext uri="{FF2B5EF4-FFF2-40B4-BE49-F238E27FC236}">
                <a16:creationId xmlns:a16="http://schemas.microsoft.com/office/drawing/2014/main" id="{C89586CB-F15A-1F4A-9185-9AC4D760D9A3}"/>
              </a:ext>
            </a:extLst>
          </p:cNvPr>
          <p:cNvSpPr>
            <a:spLocks noGrp="1"/>
          </p:cNvSpPr>
          <p:nvPr>
            <p:ph type="body" sz="quarter" idx="36" hasCustomPrompt="1"/>
          </p:nvPr>
        </p:nvSpPr>
        <p:spPr>
          <a:xfrm>
            <a:off x="10839334"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8</a:t>
            </a:r>
          </a:p>
        </p:txBody>
      </p:sp>
      <p:sp>
        <p:nvSpPr>
          <p:cNvPr id="56" name="Text Placeholder 5">
            <a:extLst>
              <a:ext uri="{FF2B5EF4-FFF2-40B4-BE49-F238E27FC236}">
                <a16:creationId xmlns:a16="http://schemas.microsoft.com/office/drawing/2014/main" id="{CBF71C3F-9226-064A-8CCD-B2F930C7F170}"/>
              </a:ext>
            </a:extLst>
          </p:cNvPr>
          <p:cNvSpPr>
            <a:spLocks noGrp="1"/>
          </p:cNvSpPr>
          <p:nvPr>
            <p:ph type="body" sz="quarter" idx="37" hasCustomPrompt="1"/>
          </p:nvPr>
        </p:nvSpPr>
        <p:spPr>
          <a:xfrm>
            <a:off x="10839334"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9</a:t>
            </a:r>
          </a:p>
        </p:txBody>
      </p:sp>
      <p:sp>
        <p:nvSpPr>
          <p:cNvPr id="57" name="Text Placeholder 5">
            <a:extLst>
              <a:ext uri="{FF2B5EF4-FFF2-40B4-BE49-F238E27FC236}">
                <a16:creationId xmlns:a16="http://schemas.microsoft.com/office/drawing/2014/main" id="{94A6A3D4-EDAB-5D4D-9BD5-77EDF50FBBFB}"/>
              </a:ext>
            </a:extLst>
          </p:cNvPr>
          <p:cNvSpPr>
            <a:spLocks noGrp="1"/>
          </p:cNvSpPr>
          <p:nvPr>
            <p:ph type="body" sz="quarter" idx="38" hasCustomPrompt="1"/>
          </p:nvPr>
        </p:nvSpPr>
        <p:spPr>
          <a:xfrm>
            <a:off x="10839334"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10</a:t>
            </a:r>
          </a:p>
        </p:txBody>
      </p:sp>
      <p:pic>
        <p:nvPicPr>
          <p:cNvPr id="26" name="Graphic 25">
            <a:extLst>
              <a:ext uri="{FF2B5EF4-FFF2-40B4-BE49-F238E27FC236}">
                <a16:creationId xmlns:a16="http://schemas.microsoft.com/office/drawing/2014/main" id="{A45AF626-F31A-4E43-A5BF-7029AF5D071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731230474"/>
      </p:ext>
    </p:extLst>
  </p:cSld>
  <p:clrMapOvr>
    <a:masterClrMapping/>
  </p:clrMapOvr>
  <p:extLst>
    <p:ext uri="{DCECCB84-F9BA-43D5-87BE-67443E8EF086}">
      <p15:sldGuideLst xmlns:p15="http://schemas.microsoft.com/office/powerpoint/2012/main">
        <p15:guide id="12" orient="horz" pos="504">
          <p15:clr>
            <a:srgbClr val="FBAE40"/>
          </p15:clr>
        </p15:guide>
        <p15:guide id="14" orient="horz" pos="1368">
          <p15:clr>
            <a:srgbClr val="FBAE40"/>
          </p15:clr>
        </p15:guide>
        <p15:guide id="16" orient="horz" pos="3000">
          <p15:clr>
            <a:srgbClr val="FBAE40"/>
          </p15:clr>
        </p15:guide>
        <p15:guide id="17" orient="horz" pos="3864">
          <p15:clr>
            <a:srgbClr val="FBAE40"/>
          </p15:clr>
        </p15:guide>
        <p15:guide id="19"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formation slide_WT_15">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F0F80E67-3F4B-42BB-980F-6BA31C466CB0}"/>
              </a:ext>
            </a:extLst>
          </p:cNvPr>
          <p:cNvSpPr>
            <a:spLocks noGrp="1"/>
          </p:cNvSpPr>
          <p:nvPr>
            <p:ph type="pic" sz="quarter" idx="14" hasCustomPrompt="1"/>
          </p:nvPr>
        </p:nvSpPr>
        <p:spPr>
          <a:xfrm>
            <a:off x="3175" y="0"/>
            <a:ext cx="14627225" cy="8229599"/>
          </a:xfrm>
          <a:prstGeom prst="rect">
            <a:avLst/>
          </a:prstGeom>
          <a:solidFill>
            <a:schemeClr val="bg1">
              <a:lumMod val="75000"/>
            </a:schemeClr>
          </a:solidFill>
        </p:spPr>
        <p:txBody>
          <a:bodyPr anchor="ctr" anchorCtr="1"/>
          <a:lstStyle>
            <a:lvl1pPr marL="0" indent="0" algn="ctr">
              <a:buNone/>
              <a:defRPr lang="en-US" dirty="0"/>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503F319F-84E1-1746-AD2B-3D8B9984BE1F}"/>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503F319F-84E1-1746-AD2B-3D8B9984BE1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EA8504AF-9EF1-5449-88C1-29BE7D24B74D}"/>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A4783DF6-41E2-4D4B-BAFD-D284B0B5CA4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4">
            <a:extLst>
              <a:ext uri="{FF2B5EF4-FFF2-40B4-BE49-F238E27FC236}">
                <a16:creationId xmlns:a16="http://schemas.microsoft.com/office/drawing/2014/main" id="{B90970C6-B662-AE44-B459-54AABA9B3C87}"/>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22">
            <a:extLst>
              <a:ext uri="{FF2B5EF4-FFF2-40B4-BE49-F238E27FC236}">
                <a16:creationId xmlns:a16="http://schemas.microsoft.com/office/drawing/2014/main" id="{770E5FF6-7D6B-7947-886D-08B5315828B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Text Placeholder 2">
            <a:extLst>
              <a:ext uri="{FF2B5EF4-FFF2-40B4-BE49-F238E27FC236}">
                <a16:creationId xmlns:a16="http://schemas.microsoft.com/office/drawing/2014/main" id="{6E16B6CA-AD7F-CD4D-A695-CC8B343A3E83}"/>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a:t>
            </a:r>
            <a:r>
              <a:rPr lang="en-US" dirty="0" err="1">
                <a:solidFill>
                  <a:srgbClr val="002677"/>
                </a:solidFill>
                <a:effectLst/>
                <a:latin typeface="Segoe UI" panose="020B0502040204020203" pitchFamily="34" charset="0"/>
              </a:rPr>
              <a:t>ulpa</a:t>
            </a:r>
            <a:r>
              <a:rPr lang="en-US" dirty="0">
                <a:solidFill>
                  <a:srgbClr val="002677"/>
                </a:solidFill>
                <a:effectLst/>
                <a:latin typeface="Segoe UI" panose="020B0502040204020203" pitchFamily="34" charset="0"/>
              </a:rPr>
              <a:t>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nu </a:t>
            </a:r>
            <a:r>
              <a:rPr lang="en-US" dirty="0" err="1">
                <a:solidFill>
                  <a:srgbClr val="002677"/>
                </a:solidFill>
                <a:effectLst/>
                <a:latin typeface="Segoe UI" panose="020B0502040204020203" pitchFamily="34" charset="0"/>
              </a:rPr>
              <a:t>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a:t>
            </a:r>
          </a:p>
        </p:txBody>
      </p:sp>
      <p:pic>
        <p:nvPicPr>
          <p:cNvPr id="13" name="Graphic 12">
            <a:extLst>
              <a:ext uri="{FF2B5EF4-FFF2-40B4-BE49-F238E27FC236}">
                <a16:creationId xmlns:a16="http://schemas.microsoft.com/office/drawing/2014/main" id="{237E9DC2-65AB-0E4C-8EE7-64CAC605782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75255092"/>
      </p:ext>
    </p:extLst>
  </p:cSld>
  <p:clrMapOvr>
    <a:masterClrMapping/>
  </p:clrMapOvr>
  <p:extLst>
    <p:ext uri="{DCECCB84-F9BA-43D5-87BE-67443E8EF086}">
      <p15:sldGuideLst xmlns:p15="http://schemas.microsoft.com/office/powerpoint/2012/main">
        <p15:guide id="1" orient="horz" pos="1992">
          <p15:clr>
            <a:srgbClr val="FBAE40"/>
          </p15:clr>
        </p15:guide>
        <p15:guide id="2" orient="horz" pos="2184">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hart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391EBD2-CA2B-524E-ADBC-844A82584F35}"/>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391EBD2-CA2B-524E-ADBC-844A82584F35}"/>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hart Placeholder 4">
            <a:extLst>
              <a:ext uri="{FF2B5EF4-FFF2-40B4-BE49-F238E27FC236}">
                <a16:creationId xmlns:a16="http://schemas.microsoft.com/office/drawing/2014/main" id="{0403E054-70E9-7E45-B65A-CB417AF6B088}"/>
              </a:ext>
            </a:extLst>
          </p:cNvPr>
          <p:cNvSpPr>
            <a:spLocks noGrp="1"/>
          </p:cNvSpPr>
          <p:nvPr>
            <p:ph type="chart" sz="quarter" idx="53"/>
          </p:nvPr>
        </p:nvSpPr>
        <p:spPr>
          <a:xfrm>
            <a:off x="7315201" y="1817370"/>
            <a:ext cx="6995312" cy="549783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 name="Slide Number Placeholder 5">
            <a:extLst>
              <a:ext uri="{FF2B5EF4-FFF2-40B4-BE49-F238E27FC236}">
                <a16:creationId xmlns:a16="http://schemas.microsoft.com/office/drawing/2014/main" id="{A96A91FC-055C-7A44-8AD4-5530B82A27E0}"/>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5" name="Footer Placeholder 3">
            <a:extLst>
              <a:ext uri="{FF2B5EF4-FFF2-40B4-BE49-F238E27FC236}">
                <a16:creationId xmlns:a16="http://schemas.microsoft.com/office/drawing/2014/main" id="{D2E14EE6-88ED-824E-926A-F12F0DF35E0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0" name="Text Placeholder 4">
            <a:extLst>
              <a:ext uri="{FF2B5EF4-FFF2-40B4-BE49-F238E27FC236}">
                <a16:creationId xmlns:a16="http://schemas.microsoft.com/office/drawing/2014/main" id="{C2B36D71-9C76-8443-926C-09D9F3B83703}"/>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1" name="Text Placeholder 2">
            <a:extLst>
              <a:ext uri="{FF2B5EF4-FFF2-40B4-BE49-F238E27FC236}">
                <a16:creationId xmlns:a16="http://schemas.microsoft.com/office/drawing/2014/main" id="{2EF3EAB3-F5C8-2B46-A853-E9AE626EDC9D}"/>
              </a:ext>
            </a:extLst>
          </p:cNvPr>
          <p:cNvSpPr>
            <a:spLocks noGrp="1"/>
          </p:cNvSpPr>
          <p:nvPr>
            <p:ph type="body" sz="quarter" idx="57" hasCustomPrompt="1"/>
          </p:nvPr>
        </p:nvSpPr>
        <p:spPr>
          <a:xfrm>
            <a:off x="376177"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 name="Text Placeholder 2">
            <a:extLst>
              <a:ext uri="{FF2B5EF4-FFF2-40B4-BE49-F238E27FC236}">
                <a16:creationId xmlns:a16="http://schemas.microsoft.com/office/drawing/2014/main" id="{7142E972-57AB-2143-AB8E-FBDCCF58522B}"/>
              </a:ext>
            </a:extLst>
          </p:cNvPr>
          <p:cNvSpPr>
            <a:spLocks noGrp="1"/>
          </p:cNvSpPr>
          <p:nvPr>
            <p:ph type="body" sz="quarter" idx="59" hasCustomPrompt="1"/>
          </p:nvPr>
        </p:nvSpPr>
        <p:spPr>
          <a:xfrm>
            <a:off x="376238"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
        <p:nvSpPr>
          <p:cNvPr id="13" name="Text Placeholder 2">
            <a:extLst>
              <a:ext uri="{FF2B5EF4-FFF2-40B4-BE49-F238E27FC236}">
                <a16:creationId xmlns:a16="http://schemas.microsoft.com/office/drawing/2014/main" id="{D439E6D7-7242-774B-B1AC-9AB4CB9957AC}"/>
              </a:ext>
            </a:extLst>
          </p:cNvPr>
          <p:cNvSpPr>
            <a:spLocks noGrp="1"/>
          </p:cNvSpPr>
          <p:nvPr>
            <p:ph type="body" sz="quarter" idx="60" hasCustomPrompt="1"/>
          </p:nvPr>
        </p:nvSpPr>
        <p:spPr>
          <a:xfrm>
            <a:off x="3837006"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4" name="Text Placeholder 2">
            <a:extLst>
              <a:ext uri="{FF2B5EF4-FFF2-40B4-BE49-F238E27FC236}">
                <a16:creationId xmlns:a16="http://schemas.microsoft.com/office/drawing/2014/main" id="{D589E4F8-A981-E747-A67E-C2EEC2271DD4}"/>
              </a:ext>
            </a:extLst>
          </p:cNvPr>
          <p:cNvSpPr>
            <a:spLocks noGrp="1"/>
          </p:cNvSpPr>
          <p:nvPr>
            <p:ph type="body" sz="quarter" idx="61" hasCustomPrompt="1"/>
          </p:nvPr>
        </p:nvSpPr>
        <p:spPr>
          <a:xfrm>
            <a:off x="3837069"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pic>
        <p:nvPicPr>
          <p:cNvPr id="16" name="Graphic 15">
            <a:extLst>
              <a:ext uri="{FF2B5EF4-FFF2-40B4-BE49-F238E27FC236}">
                <a16:creationId xmlns:a16="http://schemas.microsoft.com/office/drawing/2014/main" id="{E317F200-3E2E-6348-B354-C7EB82BA6CB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809081681"/>
      </p:ext>
    </p:extLst>
  </p:cSld>
  <p:clrMapOvr>
    <a:masterClrMapping/>
  </p:clrMapOvr>
  <p:extLst>
    <p:ext uri="{DCECCB84-F9BA-43D5-87BE-67443E8EF086}">
      <p15:sldGuideLst xmlns:p15="http://schemas.microsoft.com/office/powerpoint/2012/main">
        <p15:guide id="1" orient="horz" pos="2784">
          <p15:clr>
            <a:srgbClr val="FBAE40"/>
          </p15:clr>
        </p15:guide>
        <p15:guide id="2" pos="8088">
          <p15:clr>
            <a:srgbClr val="FBAE40"/>
          </p15:clr>
        </p15:guide>
        <p15:guide id="3" orient="horz" pos="1152">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rt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E98DDA1-94E2-CB43-99E5-348A90120548}"/>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E98DDA1-94E2-CB43-99E5-348A9012054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744427"/>
            <a:ext cx="8172436" cy="4419591"/>
          </a:xfrm>
          <a:prstGeom prst="rect">
            <a:avLst/>
          </a:prstGeom>
        </p:spPr>
        <p:txBody>
          <a:bodyPr/>
          <a:lstStyle>
            <a:lvl1pPr>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 name="Text Placeholder 21">
            <a:extLst>
              <a:ext uri="{FF2B5EF4-FFF2-40B4-BE49-F238E27FC236}">
                <a16:creationId xmlns:a16="http://schemas.microsoft.com/office/drawing/2014/main" id="{61B22384-DF50-5345-8A18-D597B10BBAA6}"/>
              </a:ext>
            </a:extLst>
          </p:cNvPr>
          <p:cNvSpPr>
            <a:spLocks noGrp="1"/>
          </p:cNvSpPr>
          <p:nvPr>
            <p:ph type="body" sz="quarter" idx="23" hasCustomPrompt="1"/>
          </p:nvPr>
        </p:nvSpPr>
        <p:spPr>
          <a:xfrm>
            <a:off x="9494243" y="5952697"/>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$14,890</a:t>
            </a:r>
          </a:p>
        </p:txBody>
      </p:sp>
      <p:sp>
        <p:nvSpPr>
          <p:cNvPr id="9" name="Text Placeholder 3">
            <a:extLst>
              <a:ext uri="{FF2B5EF4-FFF2-40B4-BE49-F238E27FC236}">
                <a16:creationId xmlns:a16="http://schemas.microsoft.com/office/drawing/2014/main" id="{9075D076-EDAE-D842-A7DA-A38169906A27}"/>
              </a:ext>
            </a:extLst>
          </p:cNvPr>
          <p:cNvSpPr>
            <a:spLocks noGrp="1"/>
          </p:cNvSpPr>
          <p:nvPr>
            <p:ph type="body" sz="quarter" idx="24" hasCustomPrompt="1"/>
          </p:nvPr>
        </p:nvSpPr>
        <p:spPr>
          <a:xfrm>
            <a:off x="9514117" y="5205419"/>
            <a:ext cx="1877785" cy="30009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0" name="Text Placeholder 3">
            <a:extLst>
              <a:ext uri="{FF2B5EF4-FFF2-40B4-BE49-F238E27FC236}">
                <a16:creationId xmlns:a16="http://schemas.microsoft.com/office/drawing/2014/main" id="{E9F0016F-BC3A-9F45-9A7C-DAD9D6B7CE37}"/>
              </a:ext>
            </a:extLst>
          </p:cNvPr>
          <p:cNvSpPr>
            <a:spLocks noGrp="1"/>
          </p:cNvSpPr>
          <p:nvPr>
            <p:ph type="body" sz="quarter" idx="25" hasCustomPrompt="1"/>
          </p:nvPr>
        </p:nvSpPr>
        <p:spPr>
          <a:xfrm>
            <a:off x="9514117" y="6524754"/>
            <a:ext cx="1877785" cy="30008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1" name="Text Placeholder 3">
            <a:extLst>
              <a:ext uri="{FF2B5EF4-FFF2-40B4-BE49-F238E27FC236}">
                <a16:creationId xmlns:a16="http://schemas.microsoft.com/office/drawing/2014/main" id="{B386303E-980F-0D4F-8909-084E1AD5AECD}"/>
              </a:ext>
            </a:extLst>
          </p:cNvPr>
          <p:cNvSpPr>
            <a:spLocks noGrp="1"/>
          </p:cNvSpPr>
          <p:nvPr>
            <p:ph type="body" sz="quarter" idx="26" hasCustomPrompt="1"/>
          </p:nvPr>
        </p:nvSpPr>
        <p:spPr>
          <a:xfrm>
            <a:off x="9514117" y="3668908"/>
            <a:ext cx="1877785" cy="278998"/>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4" name="Text Placeholder 21">
            <a:extLst>
              <a:ext uri="{FF2B5EF4-FFF2-40B4-BE49-F238E27FC236}">
                <a16:creationId xmlns:a16="http://schemas.microsoft.com/office/drawing/2014/main" id="{AB813071-AF69-734D-AC8C-78856B98881A}"/>
              </a:ext>
            </a:extLst>
          </p:cNvPr>
          <p:cNvSpPr>
            <a:spLocks noGrp="1"/>
          </p:cNvSpPr>
          <p:nvPr>
            <p:ph type="body" sz="quarter" idx="31" hasCustomPrompt="1"/>
          </p:nvPr>
        </p:nvSpPr>
        <p:spPr>
          <a:xfrm>
            <a:off x="9494243" y="4636801"/>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$11,377</a:t>
            </a: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474356" y="2745300"/>
            <a:ext cx="4499285" cy="847525"/>
          </a:xfrm>
          <a:prstGeom prst="rect">
            <a:avLst/>
          </a:prstGeom>
        </p:spPr>
        <p:txBody>
          <a:bodyPr>
            <a:noAutofit/>
          </a:bodyPr>
          <a:lstStyle>
            <a:lvl1pPr marL="0" indent="0">
              <a:buNone/>
              <a:defRPr sz="6480" b="1" i="0">
                <a:solidFill>
                  <a:srgbClr val="3369FF"/>
                </a:solidFill>
                <a:latin typeface="Segoe UI" panose="020B0502040204020203" pitchFamily="34" charset="0"/>
                <a:sym typeface="Segoe UI" panose="020B0502040204020203" pitchFamily="34" charset="0"/>
              </a:defRPr>
            </a:lvl1pPr>
          </a:lstStyle>
          <a:p>
            <a:pPr lvl="0"/>
            <a:r>
              <a:rPr lang="en-US" dirty="0"/>
              <a:t>$37,540</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5" name="Chart Placeholder 23">
            <a:extLst>
              <a:ext uri="{FF2B5EF4-FFF2-40B4-BE49-F238E27FC236}">
                <a16:creationId xmlns:a16="http://schemas.microsoft.com/office/drawing/2014/main" id="{D257CB94-FEC5-014F-8EFE-1ECC6EBF358A}"/>
              </a:ext>
            </a:extLst>
          </p:cNvPr>
          <p:cNvSpPr>
            <a:spLocks noGrp="1"/>
          </p:cNvSpPr>
          <p:nvPr>
            <p:ph type="chart" sz="quarter" idx="34"/>
          </p:nvPr>
        </p:nvSpPr>
        <p:spPr>
          <a:xfrm>
            <a:off x="11811002" y="57912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8" name="Chart Placeholder 23">
            <a:extLst>
              <a:ext uri="{FF2B5EF4-FFF2-40B4-BE49-F238E27FC236}">
                <a16:creationId xmlns:a16="http://schemas.microsoft.com/office/drawing/2014/main" id="{EFB9E721-3106-5B44-9C3D-2A07F980F882}"/>
              </a:ext>
            </a:extLst>
          </p:cNvPr>
          <p:cNvSpPr>
            <a:spLocks noGrp="1"/>
          </p:cNvSpPr>
          <p:nvPr>
            <p:ph type="chart" sz="quarter" idx="35"/>
          </p:nvPr>
        </p:nvSpPr>
        <p:spPr>
          <a:xfrm>
            <a:off x="11811002" y="44704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pic>
        <p:nvPicPr>
          <p:cNvPr id="19" name="Graphic 18">
            <a:extLst>
              <a:ext uri="{FF2B5EF4-FFF2-40B4-BE49-F238E27FC236}">
                <a16:creationId xmlns:a16="http://schemas.microsoft.com/office/drawing/2014/main" id="{931085FA-DA31-424A-B629-BCEE3C3ABDC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477025317"/>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0" orient="horz" pos="4632">
          <p15:clr>
            <a:srgbClr val="FBAE40"/>
          </p15:clr>
        </p15:guide>
        <p15:guide id="11" pos="5352">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hart slide_WT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055AFC-36C0-1742-990E-15D510A97749}"/>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D055AFC-36C0-1742-990E-15D510A9774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697173"/>
            <a:ext cx="8172436"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514114" y="2745300"/>
            <a:ext cx="3477988" cy="4569893"/>
          </a:xfrm>
          <a:prstGeom prst="rect">
            <a:avLst/>
          </a:prstGeom>
        </p:spPr>
        <p:txBody>
          <a:bodyPr>
            <a:noAutofit/>
          </a:bodyPr>
          <a:lstStyle>
            <a:lvl1pPr marL="171446" indent="-171446">
              <a:buFont typeface="Courier New" panose="02070309020205020404" pitchFamily="49" charset="0"/>
              <a:buChar char="o"/>
              <a:defRPr sz="1200" b="0" i="0">
                <a:solidFill>
                  <a:srgbClr val="002577"/>
                </a:solidFill>
                <a:latin typeface="Segoe UI" panose="020B0502040204020203" pitchFamily="34" charset="0"/>
                <a:sym typeface="Segoe UI" panose="020B0502040204020203" pitchFamily="34" charset="0"/>
              </a:defRPr>
            </a:lvl1pPr>
          </a:lstStyle>
          <a:p>
            <a:pPr lvl="0"/>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pic>
        <p:nvPicPr>
          <p:cNvPr id="11" name="Graphic 10">
            <a:extLst>
              <a:ext uri="{FF2B5EF4-FFF2-40B4-BE49-F238E27FC236}">
                <a16:creationId xmlns:a16="http://schemas.microsoft.com/office/drawing/2014/main" id="{D29BBF89-C126-4F40-BB4F-920EFDB7670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570064963"/>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1" pos="535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hart slide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B8B3431-FDD8-4946-BA15-EB4327BB9AF8}"/>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B8B3431-FDD8-4946-BA15-EB4327BB9AF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477500" y="4800600"/>
            <a:ext cx="0" cy="2400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223414" y="27399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$51.7 bn</a:t>
            </a:r>
          </a:p>
        </p:txBody>
      </p: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00843"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$9.5</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45720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7295961" y="4743849"/>
            <a:ext cx="2390775" cy="295869"/>
          </a:xfrm>
          <a:prstGeom prst="rect">
            <a:avLst/>
          </a:prstGeom>
        </p:spPr>
        <p:txBody>
          <a:bodyPr/>
          <a:lstStyle>
            <a:lvl1pPr marL="0" indent="0">
              <a:buNone/>
              <a:defRPr sz="18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$2.6</a:t>
            </a:r>
          </a:p>
        </p:txBody>
      </p:sp>
      <p:sp>
        <p:nvSpPr>
          <p:cNvPr id="18" name="Chart Placeholder 10">
            <a:extLst>
              <a:ext uri="{FF2B5EF4-FFF2-40B4-BE49-F238E27FC236}">
                <a16:creationId xmlns:a16="http://schemas.microsoft.com/office/drawing/2014/main" id="{B0131088-638E-2A44-A74D-2900B64C7C2E}"/>
              </a:ext>
            </a:extLst>
          </p:cNvPr>
          <p:cNvSpPr>
            <a:spLocks noGrp="1"/>
          </p:cNvSpPr>
          <p:nvPr>
            <p:ph type="chart" sz="quarter" idx="17"/>
          </p:nvPr>
        </p:nvSpPr>
        <p:spPr>
          <a:xfrm>
            <a:off x="323865" y="2742176"/>
            <a:ext cx="6897769"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1" name="Text Placeholder 12">
            <a:extLst>
              <a:ext uri="{FF2B5EF4-FFF2-40B4-BE49-F238E27FC236}">
                <a16:creationId xmlns:a16="http://schemas.microsoft.com/office/drawing/2014/main" id="{CF9FCC29-F0D0-304E-995F-33163D18DA4D}"/>
              </a:ext>
            </a:extLst>
          </p:cNvPr>
          <p:cNvSpPr>
            <a:spLocks noGrp="1"/>
          </p:cNvSpPr>
          <p:nvPr>
            <p:ph type="body" sz="quarter" idx="22" hasCustomPrompt="1"/>
          </p:nvPr>
        </p:nvSpPr>
        <p:spPr>
          <a:xfrm>
            <a:off x="7302500"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22" name="Straight Connector 21">
            <a:extLst>
              <a:ext uri="{FF2B5EF4-FFF2-40B4-BE49-F238E27FC236}">
                <a16:creationId xmlns:a16="http://schemas.microsoft.com/office/drawing/2014/main" id="{77824548-903C-7046-A2B1-1A4A470F218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F0C05ED0-6CED-5A4C-9B70-32FAD61E63F0}"/>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25" name="Text Placeholder 2">
            <a:extLst>
              <a:ext uri="{FF2B5EF4-FFF2-40B4-BE49-F238E27FC236}">
                <a16:creationId xmlns:a16="http://schemas.microsoft.com/office/drawing/2014/main" id="{5722D13D-811D-A945-892A-F29F13F57102}"/>
              </a:ext>
            </a:extLst>
          </p:cNvPr>
          <p:cNvSpPr>
            <a:spLocks noGrp="1"/>
          </p:cNvSpPr>
          <p:nvPr>
            <p:ph type="body" sz="quarter" idx="57" hasCustomPrompt="1"/>
          </p:nvPr>
        </p:nvSpPr>
        <p:spPr>
          <a:xfrm>
            <a:off x="10851961" y="4743850"/>
            <a:ext cx="2390775" cy="208122"/>
          </a:xfrm>
          <a:prstGeom prst="rect">
            <a:avLst/>
          </a:prstGeom>
        </p:spPr>
        <p:txBody>
          <a:bodyPr/>
          <a:lstStyle>
            <a:lvl1pPr marL="0" indent="0">
              <a:buNone/>
              <a:defRPr sz="18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pic>
        <p:nvPicPr>
          <p:cNvPr id="24" name="Graphic 23">
            <a:extLst>
              <a:ext uri="{FF2B5EF4-FFF2-40B4-BE49-F238E27FC236}">
                <a16:creationId xmlns:a16="http://schemas.microsoft.com/office/drawing/2014/main" id="{765CBF49-E843-2D4D-9D44-4F6E3BF5154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939817842"/>
      </p:ext>
    </p:extLst>
  </p:cSld>
  <p:clrMapOvr>
    <a:masterClrMapping/>
  </p:clrMapOvr>
  <p:extLst>
    <p:ext uri="{DCECCB84-F9BA-43D5-87BE-67443E8EF086}">
      <p15:sldGuideLst xmlns:p15="http://schemas.microsoft.com/office/powerpoint/2012/main">
        <p15:guide id="3" orient="horz" pos="2880">
          <p15:clr>
            <a:srgbClr val="FBAE40"/>
          </p15:clr>
        </p15:guide>
        <p15:guide id="4" orient="horz" pos="3024">
          <p15:clr>
            <a:srgbClr val="FBAE40"/>
          </p15:clr>
        </p15:guide>
        <p15:guide id="5" orient="horz" pos="4536">
          <p15:clr>
            <a:srgbClr val="FBAE40"/>
          </p15:clr>
        </p15:guide>
        <p15:guide id="8" orient="horz" pos="1440">
          <p15:clr>
            <a:srgbClr val="FBAE40"/>
          </p15:clr>
        </p15:guide>
        <p15:guide id="9" orient="horz" pos="1872">
          <p15:clr>
            <a:srgbClr val="FBAE40"/>
          </p15:clr>
        </p15:guide>
        <p15:guide id="11" orient="horz" pos="360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hart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B069255-56ED-9A49-9E2E-647272A87D74}"/>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B069255-56ED-9A49-9E2E-647272A87D7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1810AD1-3CD3-3248-98AD-7E0A36814504}"/>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14E05EF-B2AD-7249-B549-5A1DF77EC3B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4" name="Text Placeholder 4">
            <a:extLst>
              <a:ext uri="{FF2B5EF4-FFF2-40B4-BE49-F238E27FC236}">
                <a16:creationId xmlns:a16="http://schemas.microsoft.com/office/drawing/2014/main" id="{4AE03481-D227-7A4C-9313-AFFC89DFCFEE}"/>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16" name="Straight Connector 15">
            <a:extLst>
              <a:ext uri="{FF2B5EF4-FFF2-40B4-BE49-F238E27FC236}">
                <a16:creationId xmlns:a16="http://schemas.microsoft.com/office/drawing/2014/main" id="{6BB0F561-93A6-E74A-AF14-BA82FA3B712A}"/>
              </a:ext>
            </a:extLst>
          </p:cNvPr>
          <p:cNvCxnSpPr>
            <a:cxnSpLocks/>
          </p:cNvCxnSpPr>
          <p:nvPr userDrawn="1"/>
        </p:nvCxnSpPr>
        <p:spPr>
          <a:xfrm>
            <a:off x="457201" y="2133600"/>
            <a:ext cx="6286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A5AEB9-0B74-4046-A12A-98536C351C5E}"/>
              </a:ext>
            </a:extLst>
          </p:cNvPr>
          <p:cNvCxnSpPr>
            <a:cxnSpLocks/>
          </p:cNvCxnSpPr>
          <p:nvPr userDrawn="1"/>
        </p:nvCxnSpPr>
        <p:spPr>
          <a:xfrm>
            <a:off x="7848600" y="2133600"/>
            <a:ext cx="63246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B9E514-F681-3B43-AAF7-A03BC614DCDC}"/>
              </a:ext>
            </a:extLst>
          </p:cNvPr>
          <p:cNvSpPr>
            <a:spLocks noGrp="1"/>
          </p:cNvSpPr>
          <p:nvPr>
            <p:ph type="body" sz="quarter" idx="53" hasCustomPrompt="1"/>
          </p:nvPr>
        </p:nvSpPr>
        <p:spPr>
          <a:xfrm>
            <a:off x="376177" y="2229250"/>
            <a:ext cx="2390775" cy="208122"/>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9" name="Text Placeholder 2">
            <a:extLst>
              <a:ext uri="{FF2B5EF4-FFF2-40B4-BE49-F238E27FC236}">
                <a16:creationId xmlns:a16="http://schemas.microsoft.com/office/drawing/2014/main" id="{43101E2A-2185-A945-BAC8-2CC31125EEA5}"/>
              </a:ext>
            </a:extLst>
          </p:cNvPr>
          <p:cNvSpPr>
            <a:spLocks noGrp="1"/>
          </p:cNvSpPr>
          <p:nvPr>
            <p:ph type="body" sz="quarter" idx="54" hasCustomPrompt="1"/>
          </p:nvPr>
        </p:nvSpPr>
        <p:spPr>
          <a:xfrm>
            <a:off x="7757867" y="2229250"/>
            <a:ext cx="2390775" cy="208122"/>
          </a:xfrm>
          <a:prstGeom prst="rect">
            <a:avLst/>
          </a:prstGeom>
        </p:spPr>
        <p:txBody>
          <a:bodyPr/>
          <a:lstStyle>
            <a:lvl1pPr marL="0" indent="0">
              <a:buNone/>
              <a:defRPr sz="18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8" name="Chart Placeholder 10">
            <a:extLst>
              <a:ext uri="{FF2B5EF4-FFF2-40B4-BE49-F238E27FC236}">
                <a16:creationId xmlns:a16="http://schemas.microsoft.com/office/drawing/2014/main" id="{991788D2-6434-124D-B338-6C9E13395A83}"/>
              </a:ext>
            </a:extLst>
          </p:cNvPr>
          <p:cNvSpPr>
            <a:spLocks noGrp="1"/>
          </p:cNvSpPr>
          <p:nvPr>
            <p:ph type="chart" sz="quarter" idx="17"/>
          </p:nvPr>
        </p:nvSpPr>
        <p:spPr>
          <a:xfrm>
            <a:off x="4572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1" name="Chart Placeholder 10">
            <a:extLst>
              <a:ext uri="{FF2B5EF4-FFF2-40B4-BE49-F238E27FC236}">
                <a16:creationId xmlns:a16="http://schemas.microsoft.com/office/drawing/2014/main" id="{D0FFE140-821E-364E-B597-19750F5E80F6}"/>
              </a:ext>
            </a:extLst>
          </p:cNvPr>
          <p:cNvSpPr>
            <a:spLocks noGrp="1"/>
          </p:cNvSpPr>
          <p:nvPr>
            <p:ph type="chart" sz="quarter" idx="55"/>
          </p:nvPr>
        </p:nvSpPr>
        <p:spPr>
          <a:xfrm>
            <a:off x="78740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pic>
        <p:nvPicPr>
          <p:cNvPr id="13" name="Graphic 12">
            <a:extLst>
              <a:ext uri="{FF2B5EF4-FFF2-40B4-BE49-F238E27FC236}">
                <a16:creationId xmlns:a16="http://schemas.microsoft.com/office/drawing/2014/main" id="{740F0B18-F6E4-AF4D-A6CA-01A4AFD7F8FC}"/>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942003137"/>
      </p:ext>
    </p:extLst>
  </p:cSld>
  <p:clrMapOvr>
    <a:masterClrMapping/>
  </p:clrMapOvr>
  <p:extLst>
    <p:ext uri="{DCECCB84-F9BA-43D5-87BE-67443E8EF086}">
      <p15:sldGuideLst xmlns:p15="http://schemas.microsoft.com/office/powerpoint/2012/main">
        <p15:guide id="1" pos="4248">
          <p15:clr>
            <a:srgbClr val="FBAE40"/>
          </p15:clr>
        </p15:guide>
        <p15:guide id="3" orient="horz" pos="1344">
          <p15:clr>
            <a:srgbClr val="FBAE40"/>
          </p15:clr>
        </p15:guide>
        <p15:guide id="4" orient="horz" pos="14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hart slide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E6567BD-908A-034D-B7BD-C06D8279AE8D}"/>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E6567BD-908A-034D-B7BD-C06D8279AE8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Chart Placeholder 10">
            <a:extLst>
              <a:ext uri="{FF2B5EF4-FFF2-40B4-BE49-F238E27FC236}">
                <a16:creationId xmlns:a16="http://schemas.microsoft.com/office/drawing/2014/main" id="{297EF4DF-EEA0-C14B-8C81-FADDCFF31A89}"/>
              </a:ext>
            </a:extLst>
          </p:cNvPr>
          <p:cNvSpPr>
            <a:spLocks noGrp="1"/>
          </p:cNvSpPr>
          <p:nvPr>
            <p:ph type="chart" sz="quarter" idx="17"/>
          </p:nvPr>
        </p:nvSpPr>
        <p:spPr>
          <a:xfrm>
            <a:off x="457201" y="1984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Chart Placeholder 10">
            <a:extLst>
              <a:ext uri="{FF2B5EF4-FFF2-40B4-BE49-F238E27FC236}">
                <a16:creationId xmlns:a16="http://schemas.microsoft.com/office/drawing/2014/main" id="{0CF763CC-227B-2947-8AD7-669576A57A88}"/>
              </a:ext>
            </a:extLst>
          </p:cNvPr>
          <p:cNvSpPr>
            <a:spLocks noGrp="1"/>
          </p:cNvSpPr>
          <p:nvPr>
            <p:ph type="chart" sz="quarter" idx="16"/>
          </p:nvPr>
        </p:nvSpPr>
        <p:spPr>
          <a:xfrm>
            <a:off x="7383232" y="1984328"/>
            <a:ext cx="6932611" cy="4790599"/>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cxnSp>
        <p:nvCxnSpPr>
          <p:cNvPr id="15" name="Straight Connector 14">
            <a:extLst>
              <a:ext uri="{FF2B5EF4-FFF2-40B4-BE49-F238E27FC236}">
                <a16:creationId xmlns:a16="http://schemas.microsoft.com/office/drawing/2014/main" id="{42F8EC12-2E52-1D4E-8CAB-CA9D7AF178EA}"/>
              </a:ext>
            </a:extLst>
          </p:cNvPr>
          <p:cNvCxnSpPr>
            <a:cxnSpLocks/>
          </p:cNvCxnSpPr>
          <p:nvPr userDrawn="1"/>
        </p:nvCxnSpPr>
        <p:spPr>
          <a:xfrm>
            <a:off x="457201" y="4260354"/>
            <a:ext cx="6667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C4067C59-E355-0F45-815B-04000CC0FE9B}"/>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584F696-EB57-EF4F-B9BE-DD73C5148966}"/>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CC34BF5-5F1D-1B41-9DCE-569056C36770}"/>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21" name="Straight Connector 20">
            <a:extLst>
              <a:ext uri="{FF2B5EF4-FFF2-40B4-BE49-F238E27FC236}">
                <a16:creationId xmlns:a16="http://schemas.microsoft.com/office/drawing/2014/main" id="{371B65A7-0666-1843-B6A6-10F76FE172DD}"/>
              </a:ext>
            </a:extLst>
          </p:cNvPr>
          <p:cNvCxnSpPr>
            <a:cxnSpLocks/>
          </p:cNvCxnSpPr>
          <p:nvPr userDrawn="1"/>
        </p:nvCxnSpPr>
        <p:spPr>
          <a:xfrm>
            <a:off x="457201" y="1593325"/>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BD27E2-5C7A-5D49-A7D0-E7D58B4C7272}"/>
              </a:ext>
            </a:extLst>
          </p:cNvPr>
          <p:cNvCxnSpPr>
            <a:cxnSpLocks/>
          </p:cNvCxnSpPr>
          <p:nvPr userDrawn="1"/>
        </p:nvCxnSpPr>
        <p:spPr>
          <a:xfrm>
            <a:off x="7392380" y="1596467"/>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6" name="Chart Placeholder 10">
            <a:extLst>
              <a:ext uri="{FF2B5EF4-FFF2-40B4-BE49-F238E27FC236}">
                <a16:creationId xmlns:a16="http://schemas.microsoft.com/office/drawing/2014/main" id="{EDF3F533-F9BE-974D-9C5E-80E488BA2A49}"/>
              </a:ext>
            </a:extLst>
          </p:cNvPr>
          <p:cNvSpPr>
            <a:spLocks noGrp="1"/>
          </p:cNvSpPr>
          <p:nvPr>
            <p:ph type="chart" sz="quarter" idx="63"/>
          </p:nvPr>
        </p:nvSpPr>
        <p:spPr>
          <a:xfrm>
            <a:off x="457201" y="4651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4" name="Text Placeholder 3">
            <a:extLst>
              <a:ext uri="{FF2B5EF4-FFF2-40B4-BE49-F238E27FC236}">
                <a16:creationId xmlns:a16="http://schemas.microsoft.com/office/drawing/2014/main" id="{EAD32261-5E28-BB43-90E6-07CA5A0644F8}"/>
              </a:ext>
            </a:extLst>
          </p:cNvPr>
          <p:cNvSpPr>
            <a:spLocks noGrp="1"/>
          </p:cNvSpPr>
          <p:nvPr>
            <p:ph type="body" sz="quarter" idx="65" hasCustomPrompt="1"/>
          </p:nvPr>
        </p:nvSpPr>
        <p:spPr>
          <a:xfrm>
            <a:off x="342145" y="1604864"/>
            <a:ext cx="2197855" cy="431800"/>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stStyle>
          <a:p>
            <a:pPr lvl="0"/>
            <a:r>
              <a:rPr lang="en-US" dirty="0"/>
              <a:t>Headline</a:t>
            </a:r>
          </a:p>
        </p:txBody>
      </p:sp>
      <p:sp>
        <p:nvSpPr>
          <p:cNvPr id="17" name="Text Placeholder 3">
            <a:extLst>
              <a:ext uri="{FF2B5EF4-FFF2-40B4-BE49-F238E27FC236}">
                <a16:creationId xmlns:a16="http://schemas.microsoft.com/office/drawing/2014/main" id="{930B02A8-264B-2649-8C99-0954BB646FC7}"/>
              </a:ext>
            </a:extLst>
          </p:cNvPr>
          <p:cNvSpPr>
            <a:spLocks noGrp="1"/>
          </p:cNvSpPr>
          <p:nvPr>
            <p:ph type="body" sz="quarter" idx="66" hasCustomPrompt="1"/>
          </p:nvPr>
        </p:nvSpPr>
        <p:spPr>
          <a:xfrm>
            <a:off x="7383232" y="1622204"/>
            <a:ext cx="2197855" cy="431800"/>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stStyle>
          <a:p>
            <a:pPr lvl="0"/>
            <a:r>
              <a:rPr lang="en-US" dirty="0"/>
              <a:t>Headline</a:t>
            </a:r>
          </a:p>
        </p:txBody>
      </p:sp>
      <p:sp>
        <p:nvSpPr>
          <p:cNvPr id="25" name="Text Placeholder 3">
            <a:extLst>
              <a:ext uri="{FF2B5EF4-FFF2-40B4-BE49-F238E27FC236}">
                <a16:creationId xmlns:a16="http://schemas.microsoft.com/office/drawing/2014/main" id="{9ABD4C0D-5612-F64C-BBE0-0958A3E2F02F}"/>
              </a:ext>
            </a:extLst>
          </p:cNvPr>
          <p:cNvSpPr>
            <a:spLocks noGrp="1"/>
          </p:cNvSpPr>
          <p:nvPr>
            <p:ph type="body" sz="quarter" idx="67" hasCustomPrompt="1"/>
          </p:nvPr>
        </p:nvSpPr>
        <p:spPr>
          <a:xfrm>
            <a:off x="374461" y="4280805"/>
            <a:ext cx="2197855" cy="431800"/>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stStyle>
          <a:p>
            <a:pPr lvl="0"/>
            <a:r>
              <a:rPr lang="en-US" dirty="0"/>
              <a:t>Headline</a:t>
            </a:r>
          </a:p>
        </p:txBody>
      </p:sp>
      <p:pic>
        <p:nvPicPr>
          <p:cNvPr id="16" name="Graphic 15">
            <a:extLst>
              <a:ext uri="{FF2B5EF4-FFF2-40B4-BE49-F238E27FC236}">
                <a16:creationId xmlns:a16="http://schemas.microsoft.com/office/drawing/2014/main" id="{12DC5B37-ABD3-6543-8C28-E39062F07B0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270259373"/>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952">
          <p15:clr>
            <a:srgbClr val="FBAE40"/>
          </p15:clr>
        </p15:guide>
        <p15:guide id="3" orient="horz" pos="1584">
          <p15:clr>
            <a:srgbClr val="FBAE40"/>
          </p15:clr>
        </p15:guide>
        <p15:guide id="4" orient="horz" pos="3264">
          <p15:clr>
            <a:srgbClr val="FBAE40"/>
          </p15:clr>
        </p15:guide>
        <p15:guide id="5" pos="4344">
          <p15:clr>
            <a:srgbClr val="FBAE40"/>
          </p15:clr>
        </p15:guide>
        <p15:guide id="7" pos="9024">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hart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3A1047-930C-6F4F-8B70-B99010B55DD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B3A1047-930C-6F4F-8B70-B99010B55D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4FD1F37D-CDDB-0F40-8024-6FE332325720}"/>
              </a:ext>
            </a:extLst>
          </p:cNvPr>
          <p:cNvSpPr>
            <a:spLocks noGrp="1"/>
          </p:cNvSpPr>
          <p:nvPr>
            <p:ph type="chart" sz="quarter" idx="16"/>
          </p:nvPr>
        </p:nvSpPr>
        <p:spPr>
          <a:xfrm>
            <a:off x="457200" y="1450244"/>
            <a:ext cx="13182600" cy="575310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 name="Slide Number Placeholder 5">
            <a:extLst>
              <a:ext uri="{FF2B5EF4-FFF2-40B4-BE49-F238E27FC236}">
                <a16:creationId xmlns:a16="http://schemas.microsoft.com/office/drawing/2014/main" id="{A9B492A2-E489-124B-8590-6C0A7F3E01F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26EEC542-18BA-B24E-807C-41CBBF20EE9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579F894B-1FED-1245-97AE-8AB3F133AB99}"/>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pic>
        <p:nvPicPr>
          <p:cNvPr id="9" name="Graphic 8">
            <a:extLst>
              <a:ext uri="{FF2B5EF4-FFF2-40B4-BE49-F238E27FC236}">
                <a16:creationId xmlns:a16="http://schemas.microsoft.com/office/drawing/2014/main" id="{AB604FCF-CAA7-CA47-9323-268326E71793}"/>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610459580"/>
      </p:ext>
    </p:extLst>
  </p:cSld>
  <p:clrMapOvr>
    <a:masterClrMapping/>
  </p:clrMapOvr>
  <p:extLst>
    <p:ext uri="{DCECCB84-F9BA-43D5-87BE-67443E8EF086}">
      <p15:sldGuideLst xmlns:p15="http://schemas.microsoft.com/office/powerpoint/2012/main">
        <p15:guide id="1" orient="horz" pos="1464">
          <p15:clr>
            <a:srgbClr val="FBAE40"/>
          </p15:clr>
        </p15:guide>
        <p15:guide id="2" orient="horz" pos="1008">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le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FE56370-286B-D546-B88A-F0DD5D5C566B}"/>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6FE56370-286B-D546-B88A-F0DD5D5C566B}"/>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able Placeholder 15">
            <a:extLst>
              <a:ext uri="{FF2B5EF4-FFF2-40B4-BE49-F238E27FC236}">
                <a16:creationId xmlns:a16="http://schemas.microsoft.com/office/drawing/2014/main" id="{70330F66-71DD-C040-9AEE-D6C10A76785F}"/>
              </a:ext>
            </a:extLst>
          </p:cNvPr>
          <p:cNvSpPr>
            <a:spLocks noGrp="1"/>
          </p:cNvSpPr>
          <p:nvPr>
            <p:ph type="tbl" sz="quarter" idx="16"/>
          </p:nvPr>
        </p:nvSpPr>
        <p:spPr>
          <a:xfrm>
            <a:off x="457200" y="1732085"/>
            <a:ext cx="13716000" cy="4610100"/>
          </a:xfrm>
          <a:prstGeom prst="rect">
            <a:avLst/>
          </a:prstGeom>
        </p:spPr>
        <p:txBody>
          <a:bodyPr/>
          <a:lstStyle>
            <a:lvl1pPr marL="0" indent="0">
              <a:buNone/>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Slide Number Placeholder 5">
            <a:extLst>
              <a:ext uri="{FF2B5EF4-FFF2-40B4-BE49-F238E27FC236}">
                <a16:creationId xmlns:a16="http://schemas.microsoft.com/office/drawing/2014/main" id="{3D0C53B2-5349-1947-8C1E-E58DFF586A9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B3F88C7F-CC0C-0D45-A8CC-A87557038F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9" name="Text Placeholder 4">
            <a:extLst>
              <a:ext uri="{FF2B5EF4-FFF2-40B4-BE49-F238E27FC236}">
                <a16:creationId xmlns:a16="http://schemas.microsoft.com/office/drawing/2014/main" id="{6CEE5879-8659-2C46-8C0E-6E341E7CC115}"/>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pic>
        <p:nvPicPr>
          <p:cNvPr id="7" name="Graphic 6">
            <a:extLst>
              <a:ext uri="{FF2B5EF4-FFF2-40B4-BE49-F238E27FC236}">
                <a16:creationId xmlns:a16="http://schemas.microsoft.com/office/drawing/2014/main" id="{9338A5A5-14AB-5345-80CD-54FD1080207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978559109"/>
      </p:ext>
    </p:extLst>
  </p:cSld>
  <p:clrMapOvr>
    <a:masterClrMapping/>
  </p:clrMapOvr>
  <p:extLst>
    <p:ext uri="{DCECCB84-F9BA-43D5-87BE-67443E8EF086}">
      <p15:sldGuideLst xmlns:p15="http://schemas.microsoft.com/office/powerpoint/2012/main">
        <p15:guide id="1" pos="9168">
          <p15:clr>
            <a:srgbClr val="FBAE40"/>
          </p15:clr>
        </p15:guide>
        <p15:guide id="2" orient="horz" pos="1440">
          <p15:clr>
            <a:srgbClr val="FBAE40"/>
          </p15:clr>
        </p15:guide>
        <p15:guide id="3" orient="horz" pos="4344">
          <p15:clr>
            <a:srgbClr val="FBAE40"/>
          </p15:clr>
        </p15:guide>
        <p15:guide id="4" pos="9096">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ap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A7FB56-91FA-BD44-BC8B-8F808ED4F853}"/>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5A7FB56-91FA-BD44-BC8B-8F808ED4F853}"/>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36" name="Picture 35">
            <a:extLst>
              <a:ext uri="{FF2B5EF4-FFF2-40B4-BE49-F238E27FC236}">
                <a16:creationId xmlns:a16="http://schemas.microsoft.com/office/drawing/2014/main" id="{B4104D62-73E6-5B42-BD35-00CF80AE501E}"/>
              </a:ext>
            </a:extLst>
          </p:cNvPr>
          <p:cNvPicPr>
            <a:picLocks noChangeAspect="1"/>
          </p:cNvPicPr>
          <p:nvPr userDrawn="1"/>
        </p:nvPicPr>
        <p:blipFill>
          <a:blip r:embed="rId5"/>
          <a:stretch>
            <a:fillRect/>
          </a:stretch>
        </p:blipFill>
        <p:spPr>
          <a:xfrm>
            <a:off x="1722032" y="1241817"/>
            <a:ext cx="11102847" cy="6245352"/>
          </a:xfrm>
          <a:prstGeom prst="rect">
            <a:avLst/>
          </a:prstGeom>
        </p:spPr>
      </p:pic>
      <p:sp>
        <p:nvSpPr>
          <p:cNvPr id="3" name="Slide Number Placeholder 2">
            <a:extLst>
              <a:ext uri="{FF2B5EF4-FFF2-40B4-BE49-F238E27FC236}">
                <a16:creationId xmlns:a16="http://schemas.microsoft.com/office/drawing/2014/main" id="{B08FFC3C-2E13-9147-90DD-C60D05990EF6}"/>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F181E05A-1ADC-4F4C-8A3D-CAE77F0BEBAB}"/>
              </a:ext>
            </a:extLst>
          </p:cNvPr>
          <p:cNvSpPr>
            <a:spLocks noGrp="1"/>
          </p:cNvSpPr>
          <p:nvPr>
            <p:ph type="ftr" sz="quarter" idx="11"/>
          </p:nvPr>
        </p:nvSpPr>
        <p:spPr/>
        <p:txBody>
          <a:bodyPr/>
          <a:lstStyle/>
          <a:p>
            <a:r>
              <a:rPr lang="en-US" dirty="0"/>
              <a:t>Presentation title here – month 00, 000</a:t>
            </a:r>
          </a:p>
        </p:txBody>
      </p:sp>
      <p:sp>
        <p:nvSpPr>
          <p:cNvPr id="5" name="Text Placeholder 4">
            <a:extLst>
              <a:ext uri="{FF2B5EF4-FFF2-40B4-BE49-F238E27FC236}">
                <a16:creationId xmlns:a16="http://schemas.microsoft.com/office/drawing/2014/main" id="{DA050943-1744-4C44-A0B5-C02A1454D83F}"/>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40" name="Text Placeholder 14">
            <a:extLst>
              <a:ext uri="{FF2B5EF4-FFF2-40B4-BE49-F238E27FC236}">
                <a16:creationId xmlns:a16="http://schemas.microsoft.com/office/drawing/2014/main" id="{51329D8A-67D3-DA48-AE3F-2E65C6CEB0B4}"/>
              </a:ext>
            </a:extLst>
          </p:cNvPr>
          <p:cNvSpPr>
            <a:spLocks noGrp="1"/>
          </p:cNvSpPr>
          <p:nvPr>
            <p:ph type="body" sz="quarter" idx="16" hasCustomPrompt="1"/>
          </p:nvPr>
        </p:nvSpPr>
        <p:spPr>
          <a:xfrm>
            <a:off x="1352020" y="3823685"/>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41" name="Text Placeholder 14">
            <a:extLst>
              <a:ext uri="{FF2B5EF4-FFF2-40B4-BE49-F238E27FC236}">
                <a16:creationId xmlns:a16="http://schemas.microsoft.com/office/drawing/2014/main" id="{94CF4528-465A-B44E-AA97-0546ACEC53B7}"/>
              </a:ext>
            </a:extLst>
          </p:cNvPr>
          <p:cNvSpPr>
            <a:spLocks noGrp="1"/>
          </p:cNvSpPr>
          <p:nvPr>
            <p:ph type="body" sz="quarter" idx="20" hasCustomPrompt="1"/>
          </p:nvPr>
        </p:nvSpPr>
        <p:spPr>
          <a:xfrm>
            <a:off x="1009337" y="3823685"/>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57" name="Text Placeholder 14">
            <a:extLst>
              <a:ext uri="{FF2B5EF4-FFF2-40B4-BE49-F238E27FC236}">
                <a16:creationId xmlns:a16="http://schemas.microsoft.com/office/drawing/2014/main" id="{76DCCC1C-1103-CD46-9BD1-BD2B7DC0BAFB}"/>
              </a:ext>
            </a:extLst>
          </p:cNvPr>
          <p:cNvSpPr>
            <a:spLocks noGrp="1"/>
          </p:cNvSpPr>
          <p:nvPr>
            <p:ph type="body" sz="quarter" idx="21" hasCustomPrompt="1"/>
          </p:nvPr>
        </p:nvSpPr>
        <p:spPr>
          <a:xfrm>
            <a:off x="1312264" y="5923057"/>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58" name="Text Placeholder 14">
            <a:extLst>
              <a:ext uri="{FF2B5EF4-FFF2-40B4-BE49-F238E27FC236}">
                <a16:creationId xmlns:a16="http://schemas.microsoft.com/office/drawing/2014/main" id="{C2AC456B-3A6A-194A-B655-9BEBD5781A7E}"/>
              </a:ext>
            </a:extLst>
          </p:cNvPr>
          <p:cNvSpPr>
            <a:spLocks noGrp="1"/>
          </p:cNvSpPr>
          <p:nvPr>
            <p:ph type="body" sz="quarter" idx="22" hasCustomPrompt="1"/>
          </p:nvPr>
        </p:nvSpPr>
        <p:spPr>
          <a:xfrm>
            <a:off x="969581" y="5923057"/>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59" name="Text Placeholder 14">
            <a:extLst>
              <a:ext uri="{FF2B5EF4-FFF2-40B4-BE49-F238E27FC236}">
                <a16:creationId xmlns:a16="http://schemas.microsoft.com/office/drawing/2014/main" id="{C489074A-EA72-8747-B5E6-F943B4219837}"/>
              </a:ext>
            </a:extLst>
          </p:cNvPr>
          <p:cNvSpPr>
            <a:spLocks noGrp="1"/>
          </p:cNvSpPr>
          <p:nvPr>
            <p:ph type="body" sz="quarter" idx="23" hasCustomPrompt="1"/>
          </p:nvPr>
        </p:nvSpPr>
        <p:spPr>
          <a:xfrm>
            <a:off x="12510912" y="4263200"/>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0" name="Text Placeholder 14">
            <a:extLst>
              <a:ext uri="{FF2B5EF4-FFF2-40B4-BE49-F238E27FC236}">
                <a16:creationId xmlns:a16="http://schemas.microsoft.com/office/drawing/2014/main" id="{C717E74A-F4BB-F543-878B-EFFCC950D616}"/>
              </a:ext>
            </a:extLst>
          </p:cNvPr>
          <p:cNvSpPr>
            <a:spLocks noGrp="1"/>
          </p:cNvSpPr>
          <p:nvPr>
            <p:ph type="body" sz="quarter" idx="24" hasCustomPrompt="1"/>
          </p:nvPr>
        </p:nvSpPr>
        <p:spPr>
          <a:xfrm>
            <a:off x="12168229" y="4263200"/>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61" name="Text Placeholder 14">
            <a:extLst>
              <a:ext uri="{FF2B5EF4-FFF2-40B4-BE49-F238E27FC236}">
                <a16:creationId xmlns:a16="http://schemas.microsoft.com/office/drawing/2014/main" id="{4446F7A9-B883-6C45-8B65-1AB08F48BF51}"/>
              </a:ext>
            </a:extLst>
          </p:cNvPr>
          <p:cNvSpPr>
            <a:spLocks noGrp="1"/>
          </p:cNvSpPr>
          <p:nvPr>
            <p:ph type="body" sz="quarter" idx="25" hasCustomPrompt="1"/>
          </p:nvPr>
        </p:nvSpPr>
        <p:spPr>
          <a:xfrm>
            <a:off x="12516391" y="5905448"/>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2" name="Text Placeholder 14">
            <a:extLst>
              <a:ext uri="{FF2B5EF4-FFF2-40B4-BE49-F238E27FC236}">
                <a16:creationId xmlns:a16="http://schemas.microsoft.com/office/drawing/2014/main" id="{1ED9D119-EA92-2040-808F-0BF5119B40C1}"/>
              </a:ext>
            </a:extLst>
          </p:cNvPr>
          <p:cNvSpPr>
            <a:spLocks noGrp="1"/>
          </p:cNvSpPr>
          <p:nvPr>
            <p:ph type="body" sz="quarter" idx="26" hasCustomPrompt="1"/>
          </p:nvPr>
        </p:nvSpPr>
        <p:spPr>
          <a:xfrm>
            <a:off x="12173708" y="5905448"/>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pic>
        <p:nvPicPr>
          <p:cNvPr id="15" name="Graphic 14">
            <a:extLst>
              <a:ext uri="{FF2B5EF4-FFF2-40B4-BE49-F238E27FC236}">
                <a16:creationId xmlns:a16="http://schemas.microsoft.com/office/drawing/2014/main" id="{D9ABCD7E-9122-4A4A-99E7-DE38BDFA280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774297130"/>
      </p:ext>
    </p:extLst>
  </p:cSld>
  <p:clrMapOvr>
    <a:masterClrMapping/>
  </p:clrMapOvr>
  <p:extLst>
    <p:ext uri="{DCECCB84-F9BA-43D5-87BE-67443E8EF086}">
      <p15:sldGuideLst xmlns:p15="http://schemas.microsoft.com/office/powerpoint/2012/main">
        <p15:guide id="3" orient="horz" pos="2692">
          <p15:clr>
            <a:srgbClr val="FBAE40"/>
          </p15:clr>
        </p15:guide>
        <p15:guide id="5" pos="2160">
          <p15:clr>
            <a:srgbClr val="FBAE40"/>
          </p15:clr>
        </p15:guide>
        <p15:guide id="6" orient="horz" pos="10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xt Steps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084EC76-FC47-204F-9D39-63E811D06E27}"/>
              </a:ext>
            </a:extLst>
          </p:cNvPr>
          <p:cNvGraphicFramePr>
            <a:graphicFrameLocks noChangeAspect="1"/>
          </p:cNvGraphicFramePr>
          <p:nvPr userDrawn="1">
            <p:custDataLst>
              <p:tags r:id="rId1"/>
            </p:custDataLst>
            <p:extLst>
              <p:ext uri="{D42A27DB-BD31-4B8C-83A1-F6EECF244321}">
                <p14:modId xmlns:p14="http://schemas.microsoft.com/office/powerpoint/2010/main" val="38023932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084EC76-FC47-204F-9D39-63E811D06E27}"/>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7" name="Text Placeholder 4">
            <a:extLst>
              <a:ext uri="{FF2B5EF4-FFF2-40B4-BE49-F238E27FC236}">
                <a16:creationId xmlns:a16="http://schemas.microsoft.com/office/drawing/2014/main" id="{1233E17E-5377-C24C-AD2C-39BA4296672C}"/>
              </a:ext>
            </a:extLst>
          </p:cNvPr>
          <p:cNvSpPr>
            <a:spLocks noGrp="1"/>
          </p:cNvSpPr>
          <p:nvPr>
            <p:ph type="body" sz="quarter" idx="18" hasCustomPrompt="1"/>
          </p:nvPr>
        </p:nvSpPr>
        <p:spPr>
          <a:xfrm>
            <a:off x="53002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8" name="Text Placeholder 4">
            <a:extLst>
              <a:ext uri="{FF2B5EF4-FFF2-40B4-BE49-F238E27FC236}">
                <a16:creationId xmlns:a16="http://schemas.microsoft.com/office/drawing/2014/main" id="{E9E43623-1ADA-7C4F-923F-B58B9AC62120}"/>
              </a:ext>
            </a:extLst>
          </p:cNvPr>
          <p:cNvSpPr>
            <a:spLocks noGrp="1"/>
          </p:cNvSpPr>
          <p:nvPr>
            <p:ph type="body" sz="quarter" idx="19" hasCustomPrompt="1"/>
          </p:nvPr>
        </p:nvSpPr>
        <p:spPr>
          <a:xfrm>
            <a:off x="53008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30" name="Slide Number Placeholder 5">
            <a:extLst>
              <a:ext uri="{FF2B5EF4-FFF2-40B4-BE49-F238E27FC236}">
                <a16:creationId xmlns:a16="http://schemas.microsoft.com/office/drawing/2014/main" id="{394B72A7-E3E8-CC4B-816F-2A159364356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1" name="Footer Placeholder 3">
            <a:extLst>
              <a:ext uri="{FF2B5EF4-FFF2-40B4-BE49-F238E27FC236}">
                <a16:creationId xmlns:a16="http://schemas.microsoft.com/office/drawing/2014/main" id="{6803EFAD-4A5C-C948-9D16-079F72932A1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1EEC7578-AE97-504B-991A-7FA2939B953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37" name="Text Placeholder 4">
            <a:extLst>
              <a:ext uri="{FF2B5EF4-FFF2-40B4-BE49-F238E27FC236}">
                <a16:creationId xmlns:a16="http://schemas.microsoft.com/office/drawing/2014/main" id="{7242DD4E-0A20-B240-8C4D-8BCDA14E6853}"/>
              </a:ext>
            </a:extLst>
          </p:cNvPr>
          <p:cNvSpPr>
            <a:spLocks noGrp="1"/>
          </p:cNvSpPr>
          <p:nvPr>
            <p:ph type="body" sz="quarter" idx="20" hasCustomPrompt="1"/>
          </p:nvPr>
        </p:nvSpPr>
        <p:spPr>
          <a:xfrm>
            <a:off x="50038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59" name="Text Placeholder 4">
            <a:extLst>
              <a:ext uri="{FF2B5EF4-FFF2-40B4-BE49-F238E27FC236}">
                <a16:creationId xmlns:a16="http://schemas.microsoft.com/office/drawing/2014/main" id="{24234E21-09D7-5244-A79E-3EF2C41AF65A}"/>
              </a:ext>
            </a:extLst>
          </p:cNvPr>
          <p:cNvSpPr>
            <a:spLocks noGrp="1"/>
          </p:cNvSpPr>
          <p:nvPr>
            <p:ph type="body" sz="quarter" idx="21" hasCustomPrompt="1"/>
          </p:nvPr>
        </p:nvSpPr>
        <p:spPr>
          <a:xfrm>
            <a:off x="99484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0" name="Text Placeholder 4">
            <a:extLst>
              <a:ext uri="{FF2B5EF4-FFF2-40B4-BE49-F238E27FC236}">
                <a16:creationId xmlns:a16="http://schemas.microsoft.com/office/drawing/2014/main" id="{3B433C64-5662-864A-870D-E0F2479AA87C}"/>
              </a:ext>
            </a:extLst>
          </p:cNvPr>
          <p:cNvSpPr>
            <a:spLocks noGrp="1"/>
          </p:cNvSpPr>
          <p:nvPr>
            <p:ph type="body" sz="quarter" idx="22" hasCustomPrompt="1"/>
          </p:nvPr>
        </p:nvSpPr>
        <p:spPr>
          <a:xfrm>
            <a:off x="99490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1" name="Text Placeholder 4">
            <a:extLst>
              <a:ext uri="{FF2B5EF4-FFF2-40B4-BE49-F238E27FC236}">
                <a16:creationId xmlns:a16="http://schemas.microsoft.com/office/drawing/2014/main" id="{C5D9B63E-206A-3A42-ABB9-F04E60D4BA47}"/>
              </a:ext>
            </a:extLst>
          </p:cNvPr>
          <p:cNvSpPr>
            <a:spLocks noGrp="1"/>
          </p:cNvSpPr>
          <p:nvPr>
            <p:ph type="body" sz="quarter" idx="23" hasCustomPrompt="1"/>
          </p:nvPr>
        </p:nvSpPr>
        <p:spPr>
          <a:xfrm>
            <a:off x="96520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4</a:t>
            </a:r>
          </a:p>
        </p:txBody>
      </p:sp>
      <p:sp>
        <p:nvSpPr>
          <p:cNvPr id="63" name="Text Placeholder 4">
            <a:extLst>
              <a:ext uri="{FF2B5EF4-FFF2-40B4-BE49-F238E27FC236}">
                <a16:creationId xmlns:a16="http://schemas.microsoft.com/office/drawing/2014/main" id="{136B03FB-33C3-BF4C-BD6F-3A81C31A82CB}"/>
              </a:ext>
            </a:extLst>
          </p:cNvPr>
          <p:cNvSpPr>
            <a:spLocks noGrp="1"/>
          </p:cNvSpPr>
          <p:nvPr>
            <p:ph type="body" sz="quarter" idx="24" hasCustomPrompt="1"/>
          </p:nvPr>
        </p:nvSpPr>
        <p:spPr>
          <a:xfrm>
            <a:off x="5300282"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4" name="Text Placeholder 4">
            <a:extLst>
              <a:ext uri="{FF2B5EF4-FFF2-40B4-BE49-F238E27FC236}">
                <a16:creationId xmlns:a16="http://schemas.microsoft.com/office/drawing/2014/main" id="{DDC4BDDB-4701-C141-9543-D26BEB144D98}"/>
              </a:ext>
            </a:extLst>
          </p:cNvPr>
          <p:cNvSpPr>
            <a:spLocks noGrp="1"/>
          </p:cNvSpPr>
          <p:nvPr>
            <p:ph type="body" sz="quarter" idx="25" hasCustomPrompt="1"/>
          </p:nvPr>
        </p:nvSpPr>
        <p:spPr>
          <a:xfrm>
            <a:off x="5300818"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5" name="Text Placeholder 4">
            <a:extLst>
              <a:ext uri="{FF2B5EF4-FFF2-40B4-BE49-F238E27FC236}">
                <a16:creationId xmlns:a16="http://schemas.microsoft.com/office/drawing/2014/main" id="{1173C913-F578-7342-9BC9-2B905AF7CD98}"/>
              </a:ext>
            </a:extLst>
          </p:cNvPr>
          <p:cNvSpPr>
            <a:spLocks noGrp="1"/>
          </p:cNvSpPr>
          <p:nvPr>
            <p:ph type="body" sz="quarter" idx="26" hasCustomPrompt="1"/>
          </p:nvPr>
        </p:nvSpPr>
        <p:spPr>
          <a:xfrm>
            <a:off x="50038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67" name="Text Placeholder 4">
            <a:extLst>
              <a:ext uri="{FF2B5EF4-FFF2-40B4-BE49-F238E27FC236}">
                <a16:creationId xmlns:a16="http://schemas.microsoft.com/office/drawing/2014/main" id="{55DE7C74-C751-4E43-9361-A930663D34AD}"/>
              </a:ext>
            </a:extLst>
          </p:cNvPr>
          <p:cNvSpPr>
            <a:spLocks noGrp="1"/>
          </p:cNvSpPr>
          <p:nvPr>
            <p:ph type="body" sz="quarter" idx="27" hasCustomPrompt="1"/>
          </p:nvPr>
        </p:nvSpPr>
        <p:spPr>
          <a:xfrm>
            <a:off x="9985957"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8" name="Text Placeholder 4">
            <a:extLst>
              <a:ext uri="{FF2B5EF4-FFF2-40B4-BE49-F238E27FC236}">
                <a16:creationId xmlns:a16="http://schemas.microsoft.com/office/drawing/2014/main" id="{E786A57D-7605-784A-AC6B-BF9BEFC55EB0}"/>
              </a:ext>
            </a:extLst>
          </p:cNvPr>
          <p:cNvSpPr>
            <a:spLocks noGrp="1"/>
          </p:cNvSpPr>
          <p:nvPr>
            <p:ph type="body" sz="quarter" idx="28" hasCustomPrompt="1"/>
          </p:nvPr>
        </p:nvSpPr>
        <p:spPr>
          <a:xfrm>
            <a:off x="9986493"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9" name="Text Placeholder 4">
            <a:extLst>
              <a:ext uri="{FF2B5EF4-FFF2-40B4-BE49-F238E27FC236}">
                <a16:creationId xmlns:a16="http://schemas.microsoft.com/office/drawing/2014/main" id="{09B95635-2B14-0347-8AF2-D0FAD5D48F85}"/>
              </a:ext>
            </a:extLst>
          </p:cNvPr>
          <p:cNvSpPr>
            <a:spLocks noGrp="1"/>
          </p:cNvSpPr>
          <p:nvPr>
            <p:ph type="body" sz="quarter" idx="29" hasCustomPrompt="1"/>
          </p:nvPr>
        </p:nvSpPr>
        <p:spPr>
          <a:xfrm>
            <a:off x="96520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5</a:t>
            </a:r>
          </a:p>
        </p:txBody>
      </p:sp>
      <p:sp>
        <p:nvSpPr>
          <p:cNvPr id="71" name="Text Placeholder 4">
            <a:extLst>
              <a:ext uri="{FF2B5EF4-FFF2-40B4-BE49-F238E27FC236}">
                <a16:creationId xmlns:a16="http://schemas.microsoft.com/office/drawing/2014/main" id="{1F9206FB-46D1-C640-8F1C-714F8758E1D3}"/>
              </a:ext>
            </a:extLst>
          </p:cNvPr>
          <p:cNvSpPr>
            <a:spLocks noGrp="1"/>
          </p:cNvSpPr>
          <p:nvPr>
            <p:ph type="body" sz="quarter" idx="30" hasCustomPrompt="1"/>
          </p:nvPr>
        </p:nvSpPr>
        <p:spPr>
          <a:xfrm>
            <a:off x="53002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2" name="Text Placeholder 4">
            <a:extLst>
              <a:ext uri="{FF2B5EF4-FFF2-40B4-BE49-F238E27FC236}">
                <a16:creationId xmlns:a16="http://schemas.microsoft.com/office/drawing/2014/main" id="{E6731DF6-8C41-D241-A94C-ADA9924643D7}"/>
              </a:ext>
            </a:extLst>
          </p:cNvPr>
          <p:cNvSpPr>
            <a:spLocks noGrp="1"/>
          </p:cNvSpPr>
          <p:nvPr>
            <p:ph type="body" sz="quarter" idx="31" hasCustomPrompt="1"/>
          </p:nvPr>
        </p:nvSpPr>
        <p:spPr>
          <a:xfrm>
            <a:off x="53008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73" name="Text Placeholder 4">
            <a:extLst>
              <a:ext uri="{FF2B5EF4-FFF2-40B4-BE49-F238E27FC236}">
                <a16:creationId xmlns:a16="http://schemas.microsoft.com/office/drawing/2014/main" id="{A9B41717-A488-8A47-9468-F9BCDA4DA76F}"/>
              </a:ext>
            </a:extLst>
          </p:cNvPr>
          <p:cNvSpPr>
            <a:spLocks noGrp="1"/>
          </p:cNvSpPr>
          <p:nvPr>
            <p:ph type="body" sz="quarter" idx="32" hasCustomPrompt="1"/>
          </p:nvPr>
        </p:nvSpPr>
        <p:spPr>
          <a:xfrm>
            <a:off x="50038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75" name="Text Placeholder 4">
            <a:extLst>
              <a:ext uri="{FF2B5EF4-FFF2-40B4-BE49-F238E27FC236}">
                <a16:creationId xmlns:a16="http://schemas.microsoft.com/office/drawing/2014/main" id="{6F3697DF-F2C0-B74B-8B8E-F5F04C77CEF0}"/>
              </a:ext>
            </a:extLst>
          </p:cNvPr>
          <p:cNvSpPr>
            <a:spLocks noGrp="1"/>
          </p:cNvSpPr>
          <p:nvPr>
            <p:ph type="body" sz="quarter" idx="33" hasCustomPrompt="1"/>
          </p:nvPr>
        </p:nvSpPr>
        <p:spPr>
          <a:xfrm>
            <a:off x="99484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6" name="Text Placeholder 4">
            <a:extLst>
              <a:ext uri="{FF2B5EF4-FFF2-40B4-BE49-F238E27FC236}">
                <a16:creationId xmlns:a16="http://schemas.microsoft.com/office/drawing/2014/main" id="{010208B9-EBAF-024B-BDBD-B821C46A564B}"/>
              </a:ext>
            </a:extLst>
          </p:cNvPr>
          <p:cNvSpPr>
            <a:spLocks noGrp="1"/>
          </p:cNvSpPr>
          <p:nvPr>
            <p:ph type="body" sz="quarter" idx="34" hasCustomPrompt="1"/>
          </p:nvPr>
        </p:nvSpPr>
        <p:spPr>
          <a:xfrm>
            <a:off x="99490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77" name="Text Placeholder 4">
            <a:extLst>
              <a:ext uri="{FF2B5EF4-FFF2-40B4-BE49-F238E27FC236}">
                <a16:creationId xmlns:a16="http://schemas.microsoft.com/office/drawing/2014/main" id="{54CB2744-2AEB-A64E-A434-B328B74315A9}"/>
              </a:ext>
            </a:extLst>
          </p:cNvPr>
          <p:cNvSpPr>
            <a:spLocks noGrp="1"/>
          </p:cNvSpPr>
          <p:nvPr>
            <p:ph type="body" sz="quarter" idx="35" hasCustomPrompt="1"/>
          </p:nvPr>
        </p:nvSpPr>
        <p:spPr>
          <a:xfrm>
            <a:off x="96520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6</a:t>
            </a:r>
          </a:p>
        </p:txBody>
      </p:sp>
      <p:pic>
        <p:nvPicPr>
          <p:cNvPr id="24" name="Graphic 23">
            <a:extLst>
              <a:ext uri="{FF2B5EF4-FFF2-40B4-BE49-F238E27FC236}">
                <a16:creationId xmlns:a16="http://schemas.microsoft.com/office/drawing/2014/main" id="{D7797BCE-5A1E-F14B-9E67-559519388A1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345367264"/>
      </p:ext>
    </p:extLst>
  </p:cSld>
  <p:clrMapOvr>
    <a:masterClrMapping/>
  </p:clrMapOvr>
  <p:extLst>
    <p:ext uri="{DCECCB84-F9BA-43D5-87BE-67443E8EF086}">
      <p15:sldGuideLst xmlns:p15="http://schemas.microsoft.com/office/powerpoint/2012/main">
        <p15:guide id="1" orient="horz" pos="1608">
          <p15:clr>
            <a:srgbClr val="FBAE40"/>
          </p15:clr>
        </p15:guide>
        <p15:guide id="2" orient="horz" pos="2760">
          <p15:clr>
            <a:srgbClr val="FBAE40"/>
          </p15:clr>
        </p15:guide>
        <p15:guide id="3" orient="horz" pos="391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losing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8895291-4849-7545-9D98-7BD25A332BF0}"/>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8895291-4849-7545-9D98-7BD25A332BF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EE105F7-1BB2-F34D-985C-F9269630950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247178BE-4645-7249-A632-CD9EF34D563C}"/>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8" name="Text Placeholder 6">
            <a:extLst>
              <a:ext uri="{FF2B5EF4-FFF2-40B4-BE49-F238E27FC236}">
                <a16:creationId xmlns:a16="http://schemas.microsoft.com/office/drawing/2014/main" id="{C2AD0116-3696-BD4B-A8E6-28DC78341997}"/>
              </a:ext>
            </a:extLst>
          </p:cNvPr>
          <p:cNvSpPr>
            <a:spLocks noGrp="1"/>
          </p:cNvSpPr>
          <p:nvPr>
            <p:ph type="body" sz="quarter" idx="12" hasCustomPrompt="1"/>
          </p:nvPr>
        </p:nvSpPr>
        <p:spPr>
          <a:xfrm>
            <a:off x="457200" y="2975958"/>
            <a:ext cx="13635990" cy="2277683"/>
          </a:xfrm>
          <a:prstGeom prst="rect">
            <a:avLst/>
          </a:prstGeom>
        </p:spPr>
        <p:txBody>
          <a:bodyPr anchor="ctr" anchorCtr="0"/>
          <a:lstStyle>
            <a:lvl1pPr>
              <a:defRPr lang="en-US" sz="8000" b="1" i="0" dirty="0">
                <a:solidFill>
                  <a:srgbClr val="002577"/>
                </a:solidFill>
                <a:latin typeface="Segoe UI" panose="020B0502040204020203" pitchFamily="34" charset="0"/>
                <a:sym typeface="Segoe UI" panose="020B0502040204020203" pitchFamily="34" charset="0"/>
              </a:defRPr>
            </a:lvl1pPr>
          </a:lstStyle>
          <a:p>
            <a:pPr marL="0" lvl="0" indent="0" algn="ctr">
              <a:lnSpc>
                <a:spcPct val="85000"/>
              </a:lnSpc>
              <a:buNone/>
            </a:pPr>
            <a:r>
              <a:rPr lang="en-US" dirty="0"/>
              <a:t>Thank you.</a:t>
            </a:r>
          </a:p>
        </p:txBody>
      </p:sp>
      <p:pic>
        <p:nvPicPr>
          <p:cNvPr id="11" name="Graphic 10">
            <a:extLst>
              <a:ext uri="{FF2B5EF4-FFF2-40B4-BE49-F238E27FC236}">
                <a16:creationId xmlns:a16="http://schemas.microsoft.com/office/drawing/2014/main" id="{B9AEA2C3-E4AB-3443-87E0-2A2E7B32FEB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84441797"/>
      </p:ext>
    </p:extLst>
  </p:cSld>
  <p:clrMapOvr>
    <a:masterClrMapping/>
  </p:clrMapOvr>
  <p:extLst>
    <p:ext uri="{DCECCB84-F9BA-43D5-87BE-67443E8EF086}">
      <p15:sldGuideLst xmlns:p15="http://schemas.microsoft.com/office/powerpoint/2012/main">
        <p15:guide id="1" orient="horz" pos="2376">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losing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8D6E40-51B1-9D47-9902-1831C1FA78F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608D6E40-51B1-9D47-9902-1831C1FA78F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3535D62-0563-C943-9D17-AF4D334A0A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0C92A042-2972-BC4D-B818-B0124095FF7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88CC1EAB-BEEB-0142-A1BA-F7313EF40345}"/>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5446881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Contents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5DE728E-C686-4544-A4AF-7407D671443B}"/>
              </a:ext>
            </a:extLst>
          </p:cNvPr>
          <p:cNvGraphicFramePr>
            <a:graphicFrameLocks noChangeAspect="1"/>
          </p:cNvGraphicFramePr>
          <p:nvPr userDrawn="1">
            <p:custDataLst>
              <p:tags r:id="rId1"/>
            </p:custDataLst>
            <p:extLst>
              <p:ext uri="{D42A27DB-BD31-4B8C-83A1-F6EECF244321}">
                <p14:modId xmlns:p14="http://schemas.microsoft.com/office/powerpoint/2010/main" val="27373339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C5DE728E-C686-4544-A4AF-7407D671443B}"/>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grpSp>
        <p:nvGrpSpPr>
          <p:cNvPr id="11" name="Group 10">
            <a:extLst>
              <a:ext uri="{FF2B5EF4-FFF2-40B4-BE49-F238E27FC236}">
                <a16:creationId xmlns:a16="http://schemas.microsoft.com/office/drawing/2014/main" id="{0CEC0A14-65DD-611F-FED2-28EC63E5B09D}"/>
              </a:ext>
            </a:extLst>
          </p:cNvPr>
          <p:cNvGrpSpPr/>
          <p:nvPr userDrawn="1"/>
        </p:nvGrpSpPr>
        <p:grpSpPr>
          <a:xfrm>
            <a:off x="7" y="2285998"/>
            <a:ext cx="14630393" cy="5029202"/>
            <a:chOff x="7" y="2285998"/>
            <a:chExt cx="10950913" cy="5029202"/>
          </a:xfrm>
        </p:grpSpPr>
        <p:sp>
          <p:nvSpPr>
            <p:cNvPr id="5" name="Rectangle 4">
              <a:extLst>
                <a:ext uri="{FF2B5EF4-FFF2-40B4-BE49-F238E27FC236}">
                  <a16:creationId xmlns:a16="http://schemas.microsoft.com/office/drawing/2014/main" id="{6C1CA15B-0DC0-FA49-85C2-FA530C8F30B5}"/>
                </a:ext>
              </a:extLst>
            </p:cNvPr>
            <p:cNvSpPr/>
            <p:nvPr userDrawn="1"/>
          </p:nvSpPr>
          <p:spPr>
            <a:xfrm>
              <a:off x="7" y="2286000"/>
              <a:ext cx="3653943"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7216500F-B1A9-4645-882F-C86D370553D8}"/>
                </a:ext>
              </a:extLst>
            </p:cNvPr>
            <p:cNvSpPr/>
            <p:nvPr userDrawn="1"/>
          </p:nvSpPr>
          <p:spPr>
            <a:xfrm>
              <a:off x="3648493" y="2285998"/>
              <a:ext cx="3653943" cy="50292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7" name="Rectangle 6">
              <a:extLst>
                <a:ext uri="{FF2B5EF4-FFF2-40B4-BE49-F238E27FC236}">
                  <a16:creationId xmlns:a16="http://schemas.microsoft.com/office/drawing/2014/main" id="{58448808-F38D-0243-B81C-1B75E52611FF}"/>
                </a:ext>
              </a:extLst>
            </p:cNvPr>
            <p:cNvSpPr/>
            <p:nvPr userDrawn="1"/>
          </p:nvSpPr>
          <p:spPr>
            <a:xfrm>
              <a:off x="7296977" y="2285998"/>
              <a:ext cx="3653943" cy="50292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solidFill>
                  <a:srgbClr val="73C0FF"/>
                </a:solidFill>
                <a:latin typeface="Segoe UI" panose="020B0502040204020203" pitchFamily="34" charset="0"/>
                <a:sym typeface="Segoe UI" panose="020B0502040204020203" pitchFamily="34" charset="0"/>
              </a:endParaRPr>
            </a:p>
          </p:txBody>
        </p:sp>
      </p:grpSp>
      <p:cxnSp>
        <p:nvCxnSpPr>
          <p:cNvPr id="14" name="Straight Connector 13">
            <a:extLst>
              <a:ext uri="{FF2B5EF4-FFF2-40B4-BE49-F238E27FC236}">
                <a16:creationId xmlns:a16="http://schemas.microsoft.com/office/drawing/2014/main" id="{CC9DC4D7-1B1E-174C-940D-A3793C843D01}"/>
              </a:ext>
            </a:extLst>
          </p:cNvPr>
          <p:cNvCxnSpPr/>
          <p:nvPr userDrawn="1"/>
        </p:nvCxnSpPr>
        <p:spPr>
          <a:xfrm>
            <a:off x="4874375" y="2181945"/>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93BB7E-F5F2-E649-8033-7166E90A7207}"/>
              </a:ext>
            </a:extLst>
          </p:cNvPr>
          <p:cNvCxnSpPr/>
          <p:nvPr userDrawn="1"/>
        </p:nvCxnSpPr>
        <p:spPr>
          <a:xfrm>
            <a:off x="9743978" y="2194302"/>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380002C4-0FB2-5844-A675-D6F402F57E0C}"/>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4" name="Footer Placeholder 3">
            <a:extLst>
              <a:ext uri="{FF2B5EF4-FFF2-40B4-BE49-F238E27FC236}">
                <a16:creationId xmlns:a16="http://schemas.microsoft.com/office/drawing/2014/main" id="{1DD1F092-6564-A645-82F4-978A0E34CD9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6" name="Title 1">
            <a:extLst>
              <a:ext uri="{FF2B5EF4-FFF2-40B4-BE49-F238E27FC236}">
                <a16:creationId xmlns:a16="http://schemas.microsoft.com/office/drawing/2014/main" id="{3D7F8090-242A-7D45-B018-EC8BB81EF6F9}"/>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43" name="Text Placeholder 4">
            <a:extLst>
              <a:ext uri="{FF2B5EF4-FFF2-40B4-BE49-F238E27FC236}">
                <a16:creationId xmlns:a16="http://schemas.microsoft.com/office/drawing/2014/main" id="{D739A91B-ECAC-694E-B1D4-B08743F7A719}"/>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4" name="Text Placeholder 2">
            <a:extLst>
              <a:ext uri="{FF2B5EF4-FFF2-40B4-BE49-F238E27FC236}">
                <a16:creationId xmlns:a16="http://schemas.microsoft.com/office/drawing/2014/main" id="{73DFE6B0-7DF2-6642-83E1-66F109347464}"/>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Segoe UI" panose="020B0502040204020203" pitchFamily="34" charset="0"/>
                <a:sym typeface="Segoe UI" panose="020B0502040204020203" pitchFamily="34" charset="0"/>
              </a:defRPr>
            </a:lvl1pPr>
          </a:lstStyle>
          <a:p>
            <a:pPr lvl="0"/>
            <a:r>
              <a:rPr lang="en-US" dirty="0"/>
              <a:t>1</a:t>
            </a:r>
          </a:p>
        </p:txBody>
      </p:sp>
      <p:sp>
        <p:nvSpPr>
          <p:cNvPr id="45" name="Text Placeholder 4">
            <a:extLst>
              <a:ext uri="{FF2B5EF4-FFF2-40B4-BE49-F238E27FC236}">
                <a16:creationId xmlns:a16="http://schemas.microsoft.com/office/drawing/2014/main" id="{05442459-8373-1A41-9688-B9B808260216}"/>
              </a:ext>
            </a:extLst>
          </p:cNvPr>
          <p:cNvSpPr>
            <a:spLocks noGrp="1"/>
          </p:cNvSpPr>
          <p:nvPr>
            <p:ph type="body" sz="quarter" idx="23" hasCustomPrompt="1"/>
          </p:nvPr>
        </p:nvSpPr>
        <p:spPr>
          <a:xfrm>
            <a:off x="5274037" y="3657663"/>
            <a:ext cx="2956681"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4">
            <a:extLst>
              <a:ext uri="{FF2B5EF4-FFF2-40B4-BE49-F238E27FC236}">
                <a16:creationId xmlns:a16="http://schemas.microsoft.com/office/drawing/2014/main" id="{9672854A-915C-CB40-9798-89F42D35DAE2}"/>
              </a:ext>
            </a:extLst>
          </p:cNvPr>
          <p:cNvSpPr>
            <a:spLocks noGrp="1"/>
          </p:cNvSpPr>
          <p:nvPr>
            <p:ph type="body" sz="quarter" idx="27" hasCustomPrompt="1"/>
          </p:nvPr>
        </p:nvSpPr>
        <p:spPr>
          <a:xfrm>
            <a:off x="10137078"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2">
            <a:extLst>
              <a:ext uri="{FF2B5EF4-FFF2-40B4-BE49-F238E27FC236}">
                <a16:creationId xmlns:a16="http://schemas.microsoft.com/office/drawing/2014/main" id="{37108E50-1C2C-2B4B-B315-85FB3DD1EC88}"/>
              </a:ext>
            </a:extLst>
          </p:cNvPr>
          <p:cNvSpPr>
            <a:spLocks noGrp="1"/>
          </p:cNvSpPr>
          <p:nvPr>
            <p:ph type="body" sz="quarter" idx="36" hasCustomPrompt="1"/>
          </p:nvPr>
        </p:nvSpPr>
        <p:spPr>
          <a:xfrm>
            <a:off x="52229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2</a:t>
            </a:r>
          </a:p>
        </p:txBody>
      </p:sp>
      <p:sp>
        <p:nvSpPr>
          <p:cNvPr id="49" name="Text Placeholder 2">
            <a:extLst>
              <a:ext uri="{FF2B5EF4-FFF2-40B4-BE49-F238E27FC236}">
                <a16:creationId xmlns:a16="http://schemas.microsoft.com/office/drawing/2014/main" id="{D77F7913-4904-164E-A7C4-69D8433AC5ED}"/>
              </a:ext>
            </a:extLst>
          </p:cNvPr>
          <p:cNvSpPr>
            <a:spLocks noGrp="1"/>
          </p:cNvSpPr>
          <p:nvPr>
            <p:ph type="body" sz="quarter" idx="38" hasCustomPrompt="1"/>
          </p:nvPr>
        </p:nvSpPr>
        <p:spPr>
          <a:xfrm>
            <a:off x="10086018"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3</a:t>
            </a:r>
          </a:p>
        </p:txBody>
      </p:sp>
      <p:pic>
        <p:nvPicPr>
          <p:cNvPr id="3" name="Graphic 2">
            <a:extLst>
              <a:ext uri="{FF2B5EF4-FFF2-40B4-BE49-F238E27FC236}">
                <a16:creationId xmlns:a16="http://schemas.microsoft.com/office/drawing/2014/main" id="{74C08D8D-F661-3F21-5889-4AB61B0E69E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7002664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Section Title_EQB_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0BB4B8-EB27-4CE4-8BD9-7D533AC0622B}"/>
              </a:ext>
            </a:extLst>
          </p:cNvPr>
          <p:cNvSpPr>
            <a:spLocks noGrp="1"/>
          </p:cNvSpPr>
          <p:nvPr>
            <p:ph type="pic" sz="quarter" idx="14" hasCustomPrompt="1"/>
          </p:nvPr>
        </p:nvSpPr>
        <p:spPr>
          <a:xfrm>
            <a:off x="3175" y="1"/>
            <a:ext cx="14627225" cy="5927064"/>
          </a:xfrm>
          <a:prstGeom prst="rect">
            <a:avLst/>
          </a:prstGeom>
          <a:solidFill>
            <a:schemeClr val="bg2">
              <a:lumMod val="65000"/>
            </a:schemeClr>
          </a:solidFill>
        </p:spPr>
        <p:txBody>
          <a:bodyPr anchor="ctr" anchorCtr="1"/>
          <a:lstStyle>
            <a:lvl1pPr marL="0" indent="0" algn="ctr">
              <a:buNone/>
              <a:defRPr lang="en-US" sz="1400" smtClean="0">
                <a:solidFill>
                  <a:schemeClr val="accent3"/>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6" name="Picture 5">
            <a:extLst>
              <a:ext uri="{FF2B5EF4-FFF2-40B4-BE49-F238E27FC236}">
                <a16:creationId xmlns:a16="http://schemas.microsoft.com/office/drawing/2014/main" id="{1EE9C603-CD46-4766-8DD3-AB58D2EB30F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64004B21-312F-5F40-8DB7-BAF115E8A57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4004B21-312F-5F40-8DB7-BAF115E8A57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065FD2F7-360C-EB48-9E5E-E9E9C1CEAAF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7FE2B057-02FC-4A41-A393-68D958BFAE20}"/>
              </a:ext>
            </a:extLst>
          </p:cNvPr>
          <p:cNvSpPr>
            <a:spLocks noGrp="1"/>
          </p:cNvSpPr>
          <p:nvPr>
            <p:ph type="ftr" sz="quarter" idx="11"/>
          </p:nvPr>
        </p:nvSpPr>
        <p:spPr>
          <a:xfrm>
            <a:off x="8946505" y="7615599"/>
            <a:ext cx="4937760" cy="218918"/>
          </a:xfrm>
        </p:spPr>
        <p:txBody>
          <a:bodyPr/>
          <a:lstStyle/>
          <a:p>
            <a:r>
              <a:rPr lang="en-US"/>
              <a:t>Presentation Title Here – Month 00, 000</a:t>
            </a:r>
            <a:endParaRPr lang="en-US" dirty="0"/>
          </a:p>
        </p:txBody>
      </p:sp>
      <p:sp>
        <p:nvSpPr>
          <p:cNvPr id="12" name="Text Placeholder 2">
            <a:extLst>
              <a:ext uri="{FF2B5EF4-FFF2-40B4-BE49-F238E27FC236}">
                <a16:creationId xmlns:a16="http://schemas.microsoft.com/office/drawing/2014/main" id="{827F593F-FD28-8548-9E62-E8C7722A90CC}"/>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accent1"/>
                </a:solidFill>
                <a:latin typeface="Segoe UI" panose="020B0502040204020203" pitchFamily="34" charset="0"/>
                <a:sym typeface="Segoe UI" panose="020B0502040204020203" pitchFamily="34" charset="0"/>
              </a:defRPr>
            </a:lvl1pPr>
          </a:lstStyle>
          <a:p>
            <a:pPr marL="274313" lvl="0" indent="-274313" algn="ctr">
              <a:lnSpc>
                <a:spcPct val="85000"/>
              </a:lnSpc>
            </a:pPr>
            <a:r>
              <a:rPr lang="en-US" dirty="0"/>
              <a:t>Section title here</a:t>
            </a:r>
          </a:p>
        </p:txBody>
      </p:sp>
      <p:pic>
        <p:nvPicPr>
          <p:cNvPr id="8" name="Graphic 7">
            <a:extLst>
              <a:ext uri="{FF2B5EF4-FFF2-40B4-BE49-F238E27FC236}">
                <a16:creationId xmlns:a16="http://schemas.microsoft.com/office/drawing/2014/main" id="{DF9F5AFE-F59D-BD74-48B3-12FB4353AD1A}"/>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0955" y="7599097"/>
            <a:ext cx="1265566" cy="244948"/>
          </a:xfrm>
          <a:prstGeom prst="rect">
            <a:avLst/>
          </a:prstGeom>
        </p:spPr>
      </p:pic>
    </p:spTree>
    <p:extLst>
      <p:ext uri="{BB962C8B-B14F-4D97-AF65-F5344CB8AC3E}">
        <p14:creationId xmlns:p14="http://schemas.microsoft.com/office/powerpoint/2010/main" val="10488544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Informa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1"/>
            </p:custDataLst>
            <p:extLst>
              <p:ext uri="{D42A27DB-BD31-4B8C-83A1-F6EECF244321}">
                <p14:modId xmlns:p14="http://schemas.microsoft.com/office/powerpoint/2010/main" val="20305997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373162"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4982868"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9667991"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4979263"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9664087"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26" name="Text Placeholder 5">
            <a:extLst>
              <a:ext uri="{FF2B5EF4-FFF2-40B4-BE49-F238E27FC236}">
                <a16:creationId xmlns:a16="http://schemas.microsoft.com/office/drawing/2014/main" id="{35C852C2-C2A7-EA43-906E-C79B168FE0DA}"/>
              </a:ext>
            </a:extLst>
          </p:cNvPr>
          <p:cNvSpPr>
            <a:spLocks noGrp="1"/>
          </p:cNvSpPr>
          <p:nvPr>
            <p:ph type="body" sz="quarter" idx="72" hasCustomPrompt="1"/>
          </p:nvPr>
        </p:nvSpPr>
        <p:spPr>
          <a:xfrm>
            <a:off x="367924"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7C8E18A9-E9D3-D642-BEEA-AC621C4D853F}"/>
              </a:ext>
            </a:extLst>
          </p:cNvPr>
          <p:cNvSpPr>
            <a:spLocks noGrp="1"/>
          </p:cNvSpPr>
          <p:nvPr>
            <p:ph type="body" sz="quarter" idx="73" hasCustomPrompt="1"/>
          </p:nvPr>
        </p:nvSpPr>
        <p:spPr>
          <a:xfrm>
            <a:off x="4968206"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C3D1D24F-ABFE-E742-8B7F-DB0A53E74E5B}"/>
              </a:ext>
            </a:extLst>
          </p:cNvPr>
          <p:cNvSpPr>
            <a:spLocks noGrp="1"/>
          </p:cNvSpPr>
          <p:nvPr>
            <p:ph type="body" sz="quarter" idx="74" hasCustomPrompt="1"/>
          </p:nvPr>
        </p:nvSpPr>
        <p:spPr>
          <a:xfrm>
            <a:off x="9662755"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pic>
        <p:nvPicPr>
          <p:cNvPr id="3" name="Graphic 2">
            <a:extLst>
              <a:ext uri="{FF2B5EF4-FFF2-40B4-BE49-F238E27FC236}">
                <a16:creationId xmlns:a16="http://schemas.microsoft.com/office/drawing/2014/main" id="{79C5B486-EEC3-B5B5-FC32-3DC86EEAB7B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419291829"/>
      </p:ext>
    </p:extLst>
  </p:cSld>
  <p:clrMapOvr>
    <a:masterClrMapping/>
  </p:clrMapOvr>
  <p:extLst>
    <p:ext uri="{DCECCB84-F9BA-43D5-87BE-67443E8EF086}">
      <p15:sldGuideLst xmlns:p15="http://schemas.microsoft.com/office/powerpoint/2012/main">
        <p15:guide id="5" orient="horz" pos="2064">
          <p15:clr>
            <a:srgbClr val="FBAE40"/>
          </p15:clr>
        </p15:guide>
        <p15:guide id="6" orient="horz" pos="2664">
          <p15:clr>
            <a:srgbClr val="FBAE40"/>
          </p15:clr>
        </p15:guide>
        <p15:guide id="9" orient="horz" pos="2880">
          <p15:clr>
            <a:srgbClr val="FBAE40"/>
          </p15:clr>
        </p15:guide>
        <p15:guide id="10" orient="horz" pos="3024">
          <p15:clr>
            <a:srgbClr val="FBAE40"/>
          </p15:clr>
        </p15:guide>
        <p15:guide id="11" orient="horz" pos="1896">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ntroduc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7FE9FD0-24BC-6E40-A3E2-D0B8848AD33E}"/>
              </a:ext>
            </a:extLst>
          </p:cNvPr>
          <p:cNvGraphicFramePr>
            <a:graphicFrameLocks noChangeAspect="1"/>
          </p:cNvGraphicFramePr>
          <p:nvPr userDrawn="1">
            <p:custDataLst>
              <p:tags r:id="rId1"/>
            </p:custDataLst>
            <p:extLst>
              <p:ext uri="{D42A27DB-BD31-4B8C-83A1-F6EECF244321}">
                <p14:modId xmlns:p14="http://schemas.microsoft.com/office/powerpoint/2010/main" val="31136200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7FE9FD0-24BC-6E40-A3E2-D0B8848AD33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ext Placeholder 8">
            <a:extLst>
              <a:ext uri="{FF2B5EF4-FFF2-40B4-BE49-F238E27FC236}">
                <a16:creationId xmlns:a16="http://schemas.microsoft.com/office/drawing/2014/main" id="{B07A9891-9EA4-6A48-9E22-302B9EF36C89}"/>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Presentation Subtitle Here</a:t>
            </a:r>
          </a:p>
        </p:txBody>
      </p:sp>
      <p:pic>
        <p:nvPicPr>
          <p:cNvPr id="6" name="Picture 5">
            <a:extLst>
              <a:ext uri="{FF2B5EF4-FFF2-40B4-BE49-F238E27FC236}">
                <a16:creationId xmlns:a16="http://schemas.microsoft.com/office/drawing/2014/main" id="{F51CF900-15D1-AD45-B7F5-686F3C3B42A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68027" y="480256"/>
            <a:ext cx="1892808" cy="1098879"/>
          </a:xfrm>
          <a:prstGeom prst="rect">
            <a:avLst/>
          </a:prstGeom>
        </p:spPr>
      </p:pic>
      <p:sp>
        <p:nvSpPr>
          <p:cNvPr id="7" name="Text Placeholder 6">
            <a:extLst>
              <a:ext uri="{FF2B5EF4-FFF2-40B4-BE49-F238E27FC236}">
                <a16:creationId xmlns:a16="http://schemas.microsoft.com/office/drawing/2014/main" id="{8BB00D1C-65A4-1044-A59D-A128D5EC1149}"/>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buNone/>
              <a:defRPr lang="en-US" sz="8000" b="1" i="0" dirty="0">
                <a:solidFill>
                  <a:srgbClr val="002577"/>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dirty="0"/>
              <a:t>Presentation </a:t>
            </a:r>
            <a:br>
              <a:rPr lang="en-US" dirty="0"/>
            </a:br>
            <a:r>
              <a:rPr lang="en-US" dirty="0"/>
              <a:t>title here</a:t>
            </a:r>
          </a:p>
        </p:txBody>
      </p:sp>
      <p:sp>
        <p:nvSpPr>
          <p:cNvPr id="8" name="Text Placeholder 8">
            <a:extLst>
              <a:ext uri="{FF2B5EF4-FFF2-40B4-BE49-F238E27FC236}">
                <a16:creationId xmlns:a16="http://schemas.microsoft.com/office/drawing/2014/main" id="{2ACCD9A0-40BD-D74A-ABEB-3B574060A45D}"/>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002577"/>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32802183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Introduction slide_EQB_02">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extLst>
              <p:ext uri="{D42A27DB-BD31-4B8C-83A1-F6EECF244321}">
                <p14:modId xmlns:p14="http://schemas.microsoft.com/office/powerpoint/2010/main" val="2153717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chemeClr val="tx2"/>
                </a:solidFill>
                <a:latin typeface="Segoe UI" panose="020B0502040204020203" pitchFamily="34" charset="0"/>
                <a:sym typeface="Segoe UI" panose="020B0502040204020203" pitchFamily="34" charset="0"/>
              </a:defRPr>
            </a:lvl1pPr>
          </a:lstStyle>
          <a:p>
            <a:pPr lvl="0"/>
            <a:r>
              <a:rPr lang="en-US" dirty="0"/>
              <a:t>Presentation title here two or three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chemeClr val="tx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chemeClr val="tx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5F560A54-84EC-844C-9FCE-BD65590A3E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86400" y="1483049"/>
            <a:ext cx="3657600" cy="2123440"/>
          </a:xfrm>
          <a:prstGeom prst="rect">
            <a:avLst/>
          </a:prstGeom>
        </p:spPr>
      </p:pic>
    </p:spTree>
    <p:extLst>
      <p:ext uri="{BB962C8B-B14F-4D97-AF65-F5344CB8AC3E}">
        <p14:creationId xmlns:p14="http://schemas.microsoft.com/office/powerpoint/2010/main" val="3222407621"/>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1"/>
            </p:custDataLst>
            <p:extLst>
              <p:ext uri="{D42A27DB-BD31-4B8C-83A1-F6EECF244321}">
                <p14:modId xmlns:p14="http://schemas.microsoft.com/office/powerpoint/2010/main" val="14561979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a:defRPr lang="en-US" sz="5400" b="1" i="0" dirty="0">
                <a:solidFill>
                  <a:schemeClr val="accent1"/>
                </a:solidFill>
                <a:latin typeface="Segoe UI" panose="020B0502040204020203" pitchFamily="34" charset="0"/>
                <a:sym typeface="Segoe UI" panose="020B0502040204020203" pitchFamily="34" charset="0"/>
              </a:defRPr>
            </a:lvl1pPr>
          </a:lstStyle>
          <a:p>
            <a:pPr marL="0" lvl="0" indent="0" algn="ctr">
              <a:lnSpc>
                <a:spcPct val="85000"/>
              </a:lnSpc>
              <a:buNone/>
            </a:pPr>
            <a:r>
              <a:rPr lang="en-US" dirty="0"/>
              <a:t>Section title here</a:t>
            </a:r>
          </a:p>
        </p:txBody>
      </p:sp>
      <p:pic>
        <p:nvPicPr>
          <p:cNvPr id="6" name="Graphic 5">
            <a:extLst>
              <a:ext uri="{FF2B5EF4-FFF2-40B4-BE49-F238E27FC236}">
                <a16:creationId xmlns:a16="http://schemas.microsoft.com/office/drawing/2014/main" id="{E9B8310B-E3F6-1A4A-9A56-E400F5C4798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857177399"/>
      </p:ext>
    </p:extLst>
  </p:cSld>
  <p:clrMapOvr>
    <a:masterClrMapping/>
  </p:clrMapOvr>
  <p:extLst>
    <p:ext uri="{DCECCB84-F9BA-43D5-87BE-67443E8EF086}">
      <p15:sldGuideLst xmlns:p15="http://schemas.microsoft.com/office/powerpoint/2012/main">
        <p15:guide id="1" orient="horz" pos="5184">
          <p15:clr>
            <a:srgbClr val="FBAE40"/>
          </p15:clr>
        </p15:guide>
        <p15:guide id="2" orient="horz">
          <p15:clr>
            <a:srgbClr val="FBAE40"/>
          </p15:clr>
        </p15:guide>
        <p15:guide id="3">
          <p15:clr>
            <a:srgbClr val="FBAE40"/>
          </p15:clr>
        </p15:guide>
        <p15:guide id="4" pos="9216">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Title_WT_03">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8B5B10B-6872-AC4D-A19A-9936F6BA021E}"/>
              </a:ext>
            </a:extLst>
          </p:cNvPr>
          <p:cNvGraphicFramePr>
            <a:graphicFrameLocks noChangeAspect="1"/>
          </p:cNvGraphicFramePr>
          <p:nvPr userDrawn="1">
            <p:custDataLst>
              <p:tags r:id="rId1"/>
            </p:custDataLst>
            <p:extLst>
              <p:ext uri="{D42A27DB-BD31-4B8C-83A1-F6EECF244321}">
                <p14:modId xmlns:p14="http://schemas.microsoft.com/office/powerpoint/2010/main" val="35275013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8B5B10B-6872-AC4D-A19A-9936F6BA021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E1960E23-FBD9-6647-A373-98A4444F63C6}"/>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3369FF"/>
                </a:solidFill>
                <a:latin typeface="Segoe UI" panose="020B0502040204020203" pitchFamily="34" charset="0"/>
                <a:sym typeface="Segoe UI" panose="020B0502040204020203" pitchFamily="34" charset="0"/>
              </a:defRPr>
            </a:lvl1pPr>
          </a:lstStyle>
          <a:p>
            <a:r>
              <a:rPr lang="en-US" dirty="0"/>
              <a:t>1</a:t>
            </a:r>
          </a:p>
        </p:txBody>
      </p:sp>
      <p:sp>
        <p:nvSpPr>
          <p:cNvPr id="6" name="Subtitle 2">
            <a:extLst>
              <a:ext uri="{FF2B5EF4-FFF2-40B4-BE49-F238E27FC236}">
                <a16:creationId xmlns:a16="http://schemas.microsoft.com/office/drawing/2014/main" id="{2DD267E6-E00F-9346-9BAF-BD7F2E16D8D0}"/>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002677"/>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a:p>
            <a:r>
              <a:rPr lang="en-US" dirty="0"/>
              <a:t>Title here</a:t>
            </a:r>
          </a:p>
        </p:txBody>
      </p:sp>
      <p:sp>
        <p:nvSpPr>
          <p:cNvPr id="11" name="Slide Number Placeholder 5">
            <a:extLst>
              <a:ext uri="{FF2B5EF4-FFF2-40B4-BE49-F238E27FC236}">
                <a16:creationId xmlns:a16="http://schemas.microsoft.com/office/drawing/2014/main" id="{89D72741-C454-5D4C-91E8-8E2E5FD0634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553DADC-9F0C-9344-A677-AAF158AEC3C3}"/>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7" name="Graphic 6">
            <a:extLst>
              <a:ext uri="{FF2B5EF4-FFF2-40B4-BE49-F238E27FC236}">
                <a16:creationId xmlns:a16="http://schemas.microsoft.com/office/drawing/2014/main" id="{80899CBA-D6B2-6549-AC54-9E794AA2E10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486514394"/>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Key Take Away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9544CC-A2C2-DC49-808A-CF73FF84998C}"/>
              </a:ext>
            </a:extLst>
          </p:cNvPr>
          <p:cNvGraphicFramePr>
            <a:graphicFrameLocks noChangeAspect="1"/>
          </p:cNvGraphicFramePr>
          <p:nvPr userDrawn="1">
            <p:custDataLst>
              <p:tags r:id="rId1"/>
            </p:custDataLst>
            <p:extLst>
              <p:ext uri="{D42A27DB-BD31-4B8C-83A1-F6EECF244321}">
                <p14:modId xmlns:p14="http://schemas.microsoft.com/office/powerpoint/2010/main" val="27256979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79544CC-A2C2-DC49-808A-CF73FF84998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2">
            <a:extLst>
              <a:ext uri="{FF2B5EF4-FFF2-40B4-BE49-F238E27FC236}">
                <a16:creationId xmlns:a16="http://schemas.microsoft.com/office/drawing/2014/main" id="{BF2F95F8-4E80-234C-8A79-9CDC43212602}"/>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7" name="Slide Number Placeholder 5">
            <a:extLst>
              <a:ext uri="{FF2B5EF4-FFF2-40B4-BE49-F238E27FC236}">
                <a16:creationId xmlns:a16="http://schemas.microsoft.com/office/drawing/2014/main" id="{7F85D0F6-27B0-CE42-9210-F8A3DCDCA6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DA823567-F4CC-A44A-B914-76FF7358F48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 name="Text Placeholder 3">
            <a:extLst>
              <a:ext uri="{FF2B5EF4-FFF2-40B4-BE49-F238E27FC236}">
                <a16:creationId xmlns:a16="http://schemas.microsoft.com/office/drawing/2014/main" id="{91082056-9C51-3149-ACC8-7FDA967EF75A}"/>
              </a:ext>
            </a:extLst>
          </p:cNvPr>
          <p:cNvSpPr>
            <a:spLocks noGrp="1"/>
          </p:cNvSpPr>
          <p:nvPr>
            <p:ph type="body" sz="quarter" idx="14"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pic>
        <p:nvPicPr>
          <p:cNvPr id="8" name="Graphic 7">
            <a:extLst>
              <a:ext uri="{FF2B5EF4-FFF2-40B4-BE49-F238E27FC236}">
                <a16:creationId xmlns:a16="http://schemas.microsoft.com/office/drawing/2014/main" id="{97008B09-A837-E74B-8F76-34449EEC38F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389334435"/>
      </p:ext>
    </p:extLst>
  </p:cSld>
  <p:clrMapOvr>
    <a:masterClrMapping/>
  </p:clrMapOvr>
  <p:extLst>
    <p:ext uri="{DCECCB84-F9BA-43D5-87BE-67443E8EF086}">
      <p15:sldGuideLst xmlns:p15="http://schemas.microsoft.com/office/powerpoint/2012/main">
        <p15:guide id="1" orient="horz" pos="2544">
          <p15:clr>
            <a:srgbClr val="FBAE40"/>
          </p15:clr>
        </p15:guide>
        <p15:guide id="2" orient="horz" pos="43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xt Step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CD79644-E311-654B-ACA7-9231F5E3607F}"/>
              </a:ext>
            </a:extLst>
          </p:cNvPr>
          <p:cNvGraphicFramePr>
            <a:graphicFrameLocks noChangeAspect="1"/>
          </p:cNvGraphicFramePr>
          <p:nvPr userDrawn="1">
            <p:custDataLst>
              <p:tags r:id="rId1"/>
            </p:custDataLst>
            <p:extLst>
              <p:ext uri="{D42A27DB-BD31-4B8C-83A1-F6EECF244321}">
                <p14:modId xmlns:p14="http://schemas.microsoft.com/office/powerpoint/2010/main" val="24588283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FCD79644-E311-654B-ACA7-9231F5E3607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Text Placeholder 6">
            <a:extLst>
              <a:ext uri="{FF2B5EF4-FFF2-40B4-BE49-F238E27FC236}">
                <a16:creationId xmlns:a16="http://schemas.microsoft.com/office/drawing/2014/main" id="{849F6C18-672B-6D42-AB0F-130596F63BE4}"/>
              </a:ext>
            </a:extLst>
          </p:cNvPr>
          <p:cNvSpPr>
            <a:spLocks noGrp="1"/>
          </p:cNvSpPr>
          <p:nvPr>
            <p:ph type="body" sz="quarter" idx="12" hasCustomPrompt="1"/>
          </p:nvPr>
        </p:nvSpPr>
        <p:spPr>
          <a:xfrm>
            <a:off x="228302"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11" name="Text Placeholder 4">
            <a:extLst>
              <a:ext uri="{FF2B5EF4-FFF2-40B4-BE49-F238E27FC236}">
                <a16:creationId xmlns:a16="http://schemas.microsoft.com/office/drawing/2014/main" id="{BAE060BD-0D8D-AC48-B242-3D34AEB41AA8}"/>
              </a:ext>
            </a:extLst>
          </p:cNvPr>
          <p:cNvSpPr>
            <a:spLocks noGrp="1"/>
          </p:cNvSpPr>
          <p:nvPr>
            <p:ph type="body" sz="quarter" idx="18" hasCustomPrompt="1"/>
          </p:nvPr>
        </p:nvSpPr>
        <p:spPr>
          <a:xfrm>
            <a:off x="568449"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2" name="Text Placeholder 4">
            <a:extLst>
              <a:ext uri="{FF2B5EF4-FFF2-40B4-BE49-F238E27FC236}">
                <a16:creationId xmlns:a16="http://schemas.microsoft.com/office/drawing/2014/main" id="{8E65A059-C9EF-5943-BA43-199F504186F8}"/>
              </a:ext>
            </a:extLst>
          </p:cNvPr>
          <p:cNvSpPr>
            <a:spLocks noGrp="1"/>
          </p:cNvSpPr>
          <p:nvPr>
            <p:ph type="body" sz="quarter" idx="19" hasCustomPrompt="1"/>
          </p:nvPr>
        </p:nvSpPr>
        <p:spPr>
          <a:xfrm>
            <a:off x="568986"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35" name="Text Placeholder 4">
            <a:extLst>
              <a:ext uri="{FF2B5EF4-FFF2-40B4-BE49-F238E27FC236}">
                <a16:creationId xmlns:a16="http://schemas.microsoft.com/office/drawing/2014/main" id="{D959E8D8-29F1-5349-9971-B3AA686A06A3}"/>
              </a:ext>
            </a:extLst>
          </p:cNvPr>
          <p:cNvSpPr>
            <a:spLocks noGrp="1"/>
          </p:cNvSpPr>
          <p:nvPr>
            <p:ph type="body" sz="quarter" idx="48" hasCustomPrompt="1"/>
          </p:nvPr>
        </p:nvSpPr>
        <p:spPr>
          <a:xfrm>
            <a:off x="380924" y="2873315"/>
            <a:ext cx="1299611" cy="315670"/>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9" name="Slide Number Placeholder 5">
            <a:extLst>
              <a:ext uri="{FF2B5EF4-FFF2-40B4-BE49-F238E27FC236}">
                <a16:creationId xmlns:a16="http://schemas.microsoft.com/office/drawing/2014/main" id="{61C7E403-B04F-3848-AA7A-F9B6DFE9E58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0" name="Footer Placeholder 3">
            <a:extLst>
              <a:ext uri="{FF2B5EF4-FFF2-40B4-BE49-F238E27FC236}">
                <a16:creationId xmlns:a16="http://schemas.microsoft.com/office/drawing/2014/main" id="{4E65AF74-1A2C-7942-BD65-558510A5D49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2" name="Title 1">
            <a:extLst>
              <a:ext uri="{FF2B5EF4-FFF2-40B4-BE49-F238E27FC236}">
                <a16:creationId xmlns:a16="http://schemas.microsoft.com/office/drawing/2014/main" id="{FC0581F5-3E5A-DA48-881F-B8EFB4BB927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65" name="Text Placeholder 6">
            <a:extLst>
              <a:ext uri="{FF2B5EF4-FFF2-40B4-BE49-F238E27FC236}">
                <a16:creationId xmlns:a16="http://schemas.microsoft.com/office/drawing/2014/main" id="{965E4C8F-20DC-F14A-B44E-3F7E87F1F1CD}"/>
              </a:ext>
            </a:extLst>
          </p:cNvPr>
          <p:cNvSpPr>
            <a:spLocks noGrp="1"/>
          </p:cNvSpPr>
          <p:nvPr>
            <p:ph type="body" sz="quarter" idx="49" hasCustomPrompt="1"/>
          </p:nvPr>
        </p:nvSpPr>
        <p:spPr>
          <a:xfrm>
            <a:off x="228302"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66" name="Text Placeholder 4">
            <a:extLst>
              <a:ext uri="{FF2B5EF4-FFF2-40B4-BE49-F238E27FC236}">
                <a16:creationId xmlns:a16="http://schemas.microsoft.com/office/drawing/2014/main" id="{DC419921-BA25-2B4A-9CB5-A793190FC373}"/>
              </a:ext>
            </a:extLst>
          </p:cNvPr>
          <p:cNvSpPr>
            <a:spLocks noGrp="1"/>
          </p:cNvSpPr>
          <p:nvPr>
            <p:ph type="body" sz="quarter" idx="50" hasCustomPrompt="1"/>
          </p:nvPr>
        </p:nvSpPr>
        <p:spPr>
          <a:xfrm>
            <a:off x="568449"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7" name="Text Placeholder 4">
            <a:extLst>
              <a:ext uri="{FF2B5EF4-FFF2-40B4-BE49-F238E27FC236}">
                <a16:creationId xmlns:a16="http://schemas.microsoft.com/office/drawing/2014/main" id="{71D1A00A-B705-8E43-8323-117F0DB240C3}"/>
              </a:ext>
            </a:extLst>
          </p:cNvPr>
          <p:cNvSpPr>
            <a:spLocks noGrp="1"/>
          </p:cNvSpPr>
          <p:nvPr>
            <p:ph type="body" sz="quarter" idx="51" hasCustomPrompt="1"/>
          </p:nvPr>
        </p:nvSpPr>
        <p:spPr>
          <a:xfrm>
            <a:off x="568986"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8" name="Text Placeholder 6">
            <a:extLst>
              <a:ext uri="{FF2B5EF4-FFF2-40B4-BE49-F238E27FC236}">
                <a16:creationId xmlns:a16="http://schemas.microsoft.com/office/drawing/2014/main" id="{2D523B49-04C1-A14E-A925-C8DD012D948C}"/>
              </a:ext>
            </a:extLst>
          </p:cNvPr>
          <p:cNvSpPr>
            <a:spLocks noGrp="1"/>
          </p:cNvSpPr>
          <p:nvPr>
            <p:ph type="body" sz="quarter" idx="52" hasCustomPrompt="1"/>
          </p:nvPr>
        </p:nvSpPr>
        <p:spPr>
          <a:xfrm>
            <a:off x="228302"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69" name="Text Placeholder 4">
            <a:extLst>
              <a:ext uri="{FF2B5EF4-FFF2-40B4-BE49-F238E27FC236}">
                <a16:creationId xmlns:a16="http://schemas.microsoft.com/office/drawing/2014/main" id="{EE1E5A43-18B8-1C49-9497-4F8D82728FAD}"/>
              </a:ext>
            </a:extLst>
          </p:cNvPr>
          <p:cNvSpPr>
            <a:spLocks noGrp="1"/>
          </p:cNvSpPr>
          <p:nvPr>
            <p:ph type="body" sz="quarter" idx="53" hasCustomPrompt="1"/>
          </p:nvPr>
        </p:nvSpPr>
        <p:spPr>
          <a:xfrm>
            <a:off x="568449"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0" name="Text Placeholder 4">
            <a:extLst>
              <a:ext uri="{FF2B5EF4-FFF2-40B4-BE49-F238E27FC236}">
                <a16:creationId xmlns:a16="http://schemas.microsoft.com/office/drawing/2014/main" id="{456B82D8-A834-8946-B02E-1F7D9A55D72E}"/>
              </a:ext>
            </a:extLst>
          </p:cNvPr>
          <p:cNvSpPr>
            <a:spLocks noGrp="1"/>
          </p:cNvSpPr>
          <p:nvPr>
            <p:ph type="body" sz="quarter" idx="54" hasCustomPrompt="1"/>
          </p:nvPr>
        </p:nvSpPr>
        <p:spPr>
          <a:xfrm>
            <a:off x="568986"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1" name="Text Placeholder 6">
            <a:extLst>
              <a:ext uri="{FF2B5EF4-FFF2-40B4-BE49-F238E27FC236}">
                <a16:creationId xmlns:a16="http://schemas.microsoft.com/office/drawing/2014/main" id="{56DA5C01-615A-3643-BC66-AE15D94EDC1D}"/>
              </a:ext>
            </a:extLst>
          </p:cNvPr>
          <p:cNvSpPr>
            <a:spLocks noGrp="1"/>
          </p:cNvSpPr>
          <p:nvPr>
            <p:ph type="body" sz="quarter" idx="55" hasCustomPrompt="1"/>
          </p:nvPr>
        </p:nvSpPr>
        <p:spPr>
          <a:xfrm>
            <a:off x="4852883"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82" name="Text Placeholder 4">
            <a:extLst>
              <a:ext uri="{FF2B5EF4-FFF2-40B4-BE49-F238E27FC236}">
                <a16:creationId xmlns:a16="http://schemas.microsoft.com/office/drawing/2014/main" id="{25CCAAA3-6015-3F4B-B023-B81444EFE0A8}"/>
              </a:ext>
            </a:extLst>
          </p:cNvPr>
          <p:cNvSpPr>
            <a:spLocks noGrp="1"/>
          </p:cNvSpPr>
          <p:nvPr>
            <p:ph type="body" sz="quarter" idx="56" hasCustomPrompt="1"/>
          </p:nvPr>
        </p:nvSpPr>
        <p:spPr>
          <a:xfrm>
            <a:off x="5179778"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83" name="Text Placeholder 4">
            <a:extLst>
              <a:ext uri="{FF2B5EF4-FFF2-40B4-BE49-F238E27FC236}">
                <a16:creationId xmlns:a16="http://schemas.microsoft.com/office/drawing/2014/main" id="{A5E5A7AE-63E1-784A-87DD-1DE0312E4F9C}"/>
              </a:ext>
            </a:extLst>
          </p:cNvPr>
          <p:cNvSpPr>
            <a:spLocks noGrp="1"/>
          </p:cNvSpPr>
          <p:nvPr>
            <p:ph type="body" sz="quarter" idx="57" hasCustomPrompt="1"/>
          </p:nvPr>
        </p:nvSpPr>
        <p:spPr>
          <a:xfrm>
            <a:off x="5180314"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4" name="Text Placeholder 4">
            <a:extLst>
              <a:ext uri="{FF2B5EF4-FFF2-40B4-BE49-F238E27FC236}">
                <a16:creationId xmlns:a16="http://schemas.microsoft.com/office/drawing/2014/main" id="{6809CFD5-9BE2-8045-BD0C-E698D422FFE6}"/>
              </a:ext>
            </a:extLst>
          </p:cNvPr>
          <p:cNvSpPr>
            <a:spLocks noGrp="1"/>
          </p:cNvSpPr>
          <p:nvPr>
            <p:ph type="body" sz="quarter" idx="58" hasCustomPrompt="1"/>
          </p:nvPr>
        </p:nvSpPr>
        <p:spPr>
          <a:xfrm>
            <a:off x="4992253" y="2873315"/>
            <a:ext cx="1299611" cy="315670"/>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85" name="Text Placeholder 6">
            <a:extLst>
              <a:ext uri="{FF2B5EF4-FFF2-40B4-BE49-F238E27FC236}">
                <a16:creationId xmlns:a16="http://schemas.microsoft.com/office/drawing/2014/main" id="{C8957327-30F9-B749-8498-2440755D3C53}"/>
              </a:ext>
            </a:extLst>
          </p:cNvPr>
          <p:cNvSpPr>
            <a:spLocks noGrp="1"/>
          </p:cNvSpPr>
          <p:nvPr>
            <p:ph type="body" sz="quarter" idx="59" hasCustomPrompt="1"/>
          </p:nvPr>
        </p:nvSpPr>
        <p:spPr>
          <a:xfrm>
            <a:off x="4852883"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86" name="Text Placeholder 4">
            <a:extLst>
              <a:ext uri="{FF2B5EF4-FFF2-40B4-BE49-F238E27FC236}">
                <a16:creationId xmlns:a16="http://schemas.microsoft.com/office/drawing/2014/main" id="{86D19F5B-2AB4-D249-BE7E-FD771DA32010}"/>
              </a:ext>
            </a:extLst>
          </p:cNvPr>
          <p:cNvSpPr>
            <a:spLocks noGrp="1"/>
          </p:cNvSpPr>
          <p:nvPr>
            <p:ph type="body" sz="quarter" idx="60" hasCustomPrompt="1"/>
          </p:nvPr>
        </p:nvSpPr>
        <p:spPr>
          <a:xfrm>
            <a:off x="5179778"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87" name="Text Placeholder 4">
            <a:extLst>
              <a:ext uri="{FF2B5EF4-FFF2-40B4-BE49-F238E27FC236}">
                <a16:creationId xmlns:a16="http://schemas.microsoft.com/office/drawing/2014/main" id="{F4EB2C70-48DD-D944-B694-9F7B7CD69C72}"/>
              </a:ext>
            </a:extLst>
          </p:cNvPr>
          <p:cNvSpPr>
            <a:spLocks noGrp="1"/>
          </p:cNvSpPr>
          <p:nvPr>
            <p:ph type="body" sz="quarter" idx="61" hasCustomPrompt="1"/>
          </p:nvPr>
        </p:nvSpPr>
        <p:spPr>
          <a:xfrm>
            <a:off x="5180314"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8" name="Text Placeholder 6">
            <a:extLst>
              <a:ext uri="{FF2B5EF4-FFF2-40B4-BE49-F238E27FC236}">
                <a16:creationId xmlns:a16="http://schemas.microsoft.com/office/drawing/2014/main" id="{64897C1A-999F-9D4B-A596-4F9CAACDD009}"/>
              </a:ext>
            </a:extLst>
          </p:cNvPr>
          <p:cNvSpPr>
            <a:spLocks noGrp="1"/>
          </p:cNvSpPr>
          <p:nvPr>
            <p:ph type="body" sz="quarter" idx="62" hasCustomPrompt="1"/>
          </p:nvPr>
        </p:nvSpPr>
        <p:spPr>
          <a:xfrm>
            <a:off x="4852883"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89" name="Text Placeholder 4">
            <a:extLst>
              <a:ext uri="{FF2B5EF4-FFF2-40B4-BE49-F238E27FC236}">
                <a16:creationId xmlns:a16="http://schemas.microsoft.com/office/drawing/2014/main" id="{8D397C40-4DC5-4445-B464-53C3CB07C93F}"/>
              </a:ext>
            </a:extLst>
          </p:cNvPr>
          <p:cNvSpPr>
            <a:spLocks noGrp="1"/>
          </p:cNvSpPr>
          <p:nvPr>
            <p:ph type="body" sz="quarter" idx="63" hasCustomPrompt="1"/>
          </p:nvPr>
        </p:nvSpPr>
        <p:spPr>
          <a:xfrm>
            <a:off x="5179778"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90" name="Text Placeholder 4">
            <a:extLst>
              <a:ext uri="{FF2B5EF4-FFF2-40B4-BE49-F238E27FC236}">
                <a16:creationId xmlns:a16="http://schemas.microsoft.com/office/drawing/2014/main" id="{2113D492-3C03-3645-A76F-9EEF73E411BD}"/>
              </a:ext>
            </a:extLst>
          </p:cNvPr>
          <p:cNvSpPr>
            <a:spLocks noGrp="1"/>
          </p:cNvSpPr>
          <p:nvPr>
            <p:ph type="body" sz="quarter" idx="64" hasCustomPrompt="1"/>
          </p:nvPr>
        </p:nvSpPr>
        <p:spPr>
          <a:xfrm>
            <a:off x="5180314"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94" name="Text Placeholder 6">
            <a:extLst>
              <a:ext uri="{FF2B5EF4-FFF2-40B4-BE49-F238E27FC236}">
                <a16:creationId xmlns:a16="http://schemas.microsoft.com/office/drawing/2014/main" id="{D2FC71B6-5562-404E-B4B3-00BEDAA72AAF}"/>
              </a:ext>
            </a:extLst>
          </p:cNvPr>
          <p:cNvSpPr>
            <a:spLocks noGrp="1"/>
          </p:cNvSpPr>
          <p:nvPr>
            <p:ph type="body" sz="quarter" idx="65" hasCustomPrompt="1"/>
          </p:nvPr>
        </p:nvSpPr>
        <p:spPr>
          <a:xfrm>
            <a:off x="9500120"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95" name="Text Placeholder 4">
            <a:extLst>
              <a:ext uri="{FF2B5EF4-FFF2-40B4-BE49-F238E27FC236}">
                <a16:creationId xmlns:a16="http://schemas.microsoft.com/office/drawing/2014/main" id="{D0DB6E01-C880-7341-8958-191BE9B1D831}"/>
              </a:ext>
            </a:extLst>
          </p:cNvPr>
          <p:cNvSpPr>
            <a:spLocks noGrp="1"/>
          </p:cNvSpPr>
          <p:nvPr>
            <p:ph type="body" sz="quarter" idx="66" hasCustomPrompt="1"/>
          </p:nvPr>
        </p:nvSpPr>
        <p:spPr>
          <a:xfrm>
            <a:off x="9840267"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96" name="Text Placeholder 4">
            <a:extLst>
              <a:ext uri="{FF2B5EF4-FFF2-40B4-BE49-F238E27FC236}">
                <a16:creationId xmlns:a16="http://schemas.microsoft.com/office/drawing/2014/main" id="{A5643017-2779-164D-98A0-86FBA4A1A746}"/>
              </a:ext>
            </a:extLst>
          </p:cNvPr>
          <p:cNvSpPr>
            <a:spLocks noGrp="1"/>
          </p:cNvSpPr>
          <p:nvPr>
            <p:ph type="body" sz="quarter" idx="67" hasCustomPrompt="1"/>
          </p:nvPr>
        </p:nvSpPr>
        <p:spPr>
          <a:xfrm>
            <a:off x="9840805"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97" name="Text Placeholder 4">
            <a:extLst>
              <a:ext uri="{FF2B5EF4-FFF2-40B4-BE49-F238E27FC236}">
                <a16:creationId xmlns:a16="http://schemas.microsoft.com/office/drawing/2014/main" id="{0BDBF304-9ADB-074D-AFB5-3D74DEF99471}"/>
              </a:ext>
            </a:extLst>
          </p:cNvPr>
          <p:cNvSpPr>
            <a:spLocks noGrp="1"/>
          </p:cNvSpPr>
          <p:nvPr>
            <p:ph type="body" sz="quarter" idx="68" hasCustomPrompt="1"/>
          </p:nvPr>
        </p:nvSpPr>
        <p:spPr>
          <a:xfrm>
            <a:off x="9652743" y="2873315"/>
            <a:ext cx="1299611" cy="315670"/>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98" name="Text Placeholder 6">
            <a:extLst>
              <a:ext uri="{FF2B5EF4-FFF2-40B4-BE49-F238E27FC236}">
                <a16:creationId xmlns:a16="http://schemas.microsoft.com/office/drawing/2014/main" id="{39444EB5-1948-0849-9BC7-58738B235998}"/>
              </a:ext>
            </a:extLst>
          </p:cNvPr>
          <p:cNvSpPr>
            <a:spLocks noGrp="1"/>
          </p:cNvSpPr>
          <p:nvPr>
            <p:ph type="body" sz="quarter" idx="69" hasCustomPrompt="1"/>
          </p:nvPr>
        </p:nvSpPr>
        <p:spPr>
          <a:xfrm>
            <a:off x="9500120"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99" name="Text Placeholder 4">
            <a:extLst>
              <a:ext uri="{FF2B5EF4-FFF2-40B4-BE49-F238E27FC236}">
                <a16:creationId xmlns:a16="http://schemas.microsoft.com/office/drawing/2014/main" id="{8BCF6EE2-7E27-6E45-AF82-5B17571C4699}"/>
              </a:ext>
            </a:extLst>
          </p:cNvPr>
          <p:cNvSpPr>
            <a:spLocks noGrp="1"/>
          </p:cNvSpPr>
          <p:nvPr>
            <p:ph type="body" sz="quarter" idx="70" hasCustomPrompt="1"/>
          </p:nvPr>
        </p:nvSpPr>
        <p:spPr>
          <a:xfrm>
            <a:off x="9840267"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00" name="Text Placeholder 4">
            <a:extLst>
              <a:ext uri="{FF2B5EF4-FFF2-40B4-BE49-F238E27FC236}">
                <a16:creationId xmlns:a16="http://schemas.microsoft.com/office/drawing/2014/main" id="{15770356-D330-744A-90AC-0ACD21FF99F1}"/>
              </a:ext>
            </a:extLst>
          </p:cNvPr>
          <p:cNvSpPr>
            <a:spLocks noGrp="1"/>
          </p:cNvSpPr>
          <p:nvPr>
            <p:ph type="body" sz="quarter" idx="71" hasCustomPrompt="1"/>
          </p:nvPr>
        </p:nvSpPr>
        <p:spPr>
          <a:xfrm>
            <a:off x="9840805"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101" name="Text Placeholder 6">
            <a:extLst>
              <a:ext uri="{FF2B5EF4-FFF2-40B4-BE49-F238E27FC236}">
                <a16:creationId xmlns:a16="http://schemas.microsoft.com/office/drawing/2014/main" id="{397FDE7A-50BE-F845-B7E5-28121B8F2C21}"/>
              </a:ext>
            </a:extLst>
          </p:cNvPr>
          <p:cNvSpPr>
            <a:spLocks noGrp="1"/>
          </p:cNvSpPr>
          <p:nvPr>
            <p:ph type="body" sz="quarter" idx="72" hasCustomPrompt="1"/>
          </p:nvPr>
        </p:nvSpPr>
        <p:spPr>
          <a:xfrm>
            <a:off x="9500120"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102" name="Text Placeholder 4">
            <a:extLst>
              <a:ext uri="{FF2B5EF4-FFF2-40B4-BE49-F238E27FC236}">
                <a16:creationId xmlns:a16="http://schemas.microsoft.com/office/drawing/2014/main" id="{A60858A7-F957-354C-A57C-6D17B5A8F2D1}"/>
              </a:ext>
            </a:extLst>
          </p:cNvPr>
          <p:cNvSpPr>
            <a:spLocks noGrp="1"/>
          </p:cNvSpPr>
          <p:nvPr>
            <p:ph type="body" sz="quarter" idx="73" hasCustomPrompt="1"/>
          </p:nvPr>
        </p:nvSpPr>
        <p:spPr>
          <a:xfrm>
            <a:off x="9840267"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03" name="Text Placeholder 4">
            <a:extLst>
              <a:ext uri="{FF2B5EF4-FFF2-40B4-BE49-F238E27FC236}">
                <a16:creationId xmlns:a16="http://schemas.microsoft.com/office/drawing/2014/main" id="{AA3D5DC1-FBB5-9342-A859-51F4F92639D4}"/>
              </a:ext>
            </a:extLst>
          </p:cNvPr>
          <p:cNvSpPr>
            <a:spLocks noGrp="1"/>
          </p:cNvSpPr>
          <p:nvPr>
            <p:ph type="body" sz="quarter" idx="74" hasCustomPrompt="1"/>
          </p:nvPr>
        </p:nvSpPr>
        <p:spPr>
          <a:xfrm>
            <a:off x="9840805"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pic>
        <p:nvPicPr>
          <p:cNvPr id="36" name="Graphic 35">
            <a:extLst>
              <a:ext uri="{FF2B5EF4-FFF2-40B4-BE49-F238E27FC236}">
                <a16:creationId xmlns:a16="http://schemas.microsoft.com/office/drawing/2014/main" id="{93A063DC-4E6B-5449-A343-EE89EF09BF1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792515388"/>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1920">
          <p15:clr>
            <a:srgbClr val="FBAE40"/>
          </p15:clr>
        </p15:guide>
        <p15:guide id="3" orient="horz" pos="2304">
          <p15:clr>
            <a:srgbClr val="FBAE40"/>
          </p15:clr>
        </p15:guide>
        <p15:guide id="4" orient="horz" pos="2784">
          <p15:clr>
            <a:srgbClr val="FBAE40"/>
          </p15:clr>
        </p15:guide>
        <p15:guide id="5" orient="horz" pos="3264">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Key Take Away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922C94E-F4A0-9440-874C-4F8A8769ADB0}"/>
              </a:ext>
            </a:extLst>
          </p:cNvPr>
          <p:cNvGraphicFramePr>
            <a:graphicFrameLocks noChangeAspect="1"/>
          </p:cNvGraphicFramePr>
          <p:nvPr userDrawn="1">
            <p:custDataLst>
              <p:tags r:id="rId1"/>
            </p:custDataLst>
            <p:extLst>
              <p:ext uri="{D42A27DB-BD31-4B8C-83A1-F6EECF244321}">
                <p14:modId xmlns:p14="http://schemas.microsoft.com/office/powerpoint/2010/main" val="5965394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922C94E-F4A0-9440-874C-4F8A8769ADB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650FB860-59F4-0949-81E8-923023D66D9D}"/>
              </a:ext>
            </a:extLst>
          </p:cNvPr>
          <p:cNvSpPr>
            <a:spLocks noGrp="1"/>
          </p:cNvSpPr>
          <p:nvPr>
            <p:ph type="sldNum" sz="quarter" idx="10"/>
          </p:nvPr>
        </p:nvSpPr>
        <p:spPr>
          <a:xfrm>
            <a:off x="13902819" y="7615682"/>
            <a:ext cx="448336" cy="349608"/>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7D748E0B-8131-E648-BBB2-5304F9040ED0}"/>
              </a:ext>
            </a:extLst>
          </p:cNvPr>
          <p:cNvSpPr>
            <a:spLocks noGrp="1"/>
          </p:cNvSpPr>
          <p:nvPr>
            <p:ph type="ftr" sz="quarter" idx="11"/>
          </p:nvPr>
        </p:nvSpPr>
        <p:spPr/>
        <p:txBody>
          <a:bodyPr/>
          <a:lstStyle/>
          <a:p>
            <a:r>
              <a:rPr lang="en-US"/>
              <a:t>Presentation Title Here – Month 00, 000</a:t>
            </a:r>
            <a:endParaRPr lang="en-US" dirty="0"/>
          </a:p>
        </p:txBody>
      </p:sp>
      <p:sp>
        <p:nvSpPr>
          <p:cNvPr id="9" name="Picture Placeholder 4">
            <a:extLst>
              <a:ext uri="{FF2B5EF4-FFF2-40B4-BE49-F238E27FC236}">
                <a16:creationId xmlns:a16="http://schemas.microsoft.com/office/drawing/2014/main" id="{A7A9D8E9-249B-0540-A4E3-F073E1E8915F}"/>
              </a:ext>
            </a:extLst>
          </p:cNvPr>
          <p:cNvSpPr>
            <a:spLocks noGrp="1"/>
          </p:cNvSpPr>
          <p:nvPr>
            <p:ph type="pic" sz="quarter" idx="14" hasCustomPrompt="1"/>
          </p:nvPr>
        </p:nvSpPr>
        <p:spPr>
          <a:xfrm>
            <a:off x="7315200" y="0"/>
            <a:ext cx="7315200" cy="8229600"/>
          </a:xfrm>
          <a:prstGeom prst="rect">
            <a:avLst/>
          </a:prstGeom>
          <a:solidFill>
            <a:schemeClr val="bg1">
              <a:lumMod val="95000"/>
            </a:schemeClr>
          </a:solidFill>
        </p:spPr>
        <p:txBody>
          <a:bodyPr anchor="ctr"/>
          <a:lstStyle>
            <a:lvl1pPr marL="0" indent="0" algn="ctr">
              <a:buNone/>
              <a:defRPr sz="1600" b="0" i="0">
                <a:solidFill>
                  <a:srgbClr val="75787B"/>
                </a:solidFill>
                <a:latin typeface="IBM Plex Sans Medium" panose="020B0603050203000203" pitchFamily="34" charset="0"/>
                <a:cs typeface="Segoe UI" panose="020B0502040204020203" pitchFamily="34" charset="0"/>
              </a:defRPr>
            </a:lvl1pPr>
          </a:lstStyle>
          <a:p>
            <a:r>
              <a:rPr lang="en-US" b="0" i="0" dirty="0">
                <a:latin typeface="Segoe UI" panose="020B0502040204020203" pitchFamily="34" charset="0"/>
                <a:cs typeface="Segoe UI" panose="020B0502040204020203" pitchFamily="34" charset="0"/>
              </a:rPr>
              <a:t>IMAGE  PLACEHOLDER</a:t>
            </a:r>
            <a:endParaRPr lang="en-US" dirty="0"/>
          </a:p>
        </p:txBody>
      </p:sp>
      <p:sp>
        <p:nvSpPr>
          <p:cNvPr id="7" name="Text Placeholder 2">
            <a:extLst>
              <a:ext uri="{FF2B5EF4-FFF2-40B4-BE49-F238E27FC236}">
                <a16:creationId xmlns:a16="http://schemas.microsoft.com/office/drawing/2014/main" id="{4C8FD689-E95A-7C48-B4DE-AFFF822A829A}"/>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C37B54C4-C5A0-0B4E-8CD3-36B196B1434B}"/>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pic>
        <p:nvPicPr>
          <p:cNvPr id="10" name="Graphic 9">
            <a:extLst>
              <a:ext uri="{FF2B5EF4-FFF2-40B4-BE49-F238E27FC236}">
                <a16:creationId xmlns:a16="http://schemas.microsoft.com/office/drawing/2014/main" id="{70C4DC1F-949F-1844-BC4C-83B1940FE92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4070222974"/>
      </p:ext>
    </p:extLst>
  </p:cSld>
  <p:clrMapOvr>
    <a:masterClrMapping/>
  </p:clrMapOvr>
  <p:extLst>
    <p:ext uri="{DCECCB84-F9BA-43D5-87BE-67443E8EF086}">
      <p15:sldGuideLst xmlns:p15="http://schemas.microsoft.com/office/powerpoint/2012/main">
        <p15:guide id="1" pos="4186">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40A546B-7379-9E4C-B1FE-0EC6D6F3967E}"/>
              </a:ext>
            </a:extLst>
          </p:cNvPr>
          <p:cNvGraphicFramePr>
            <a:graphicFrameLocks noChangeAspect="1"/>
          </p:cNvGraphicFramePr>
          <p:nvPr userDrawn="1">
            <p:custDataLst>
              <p:tags r:id="rId1"/>
            </p:custDataLst>
            <p:extLst>
              <p:ext uri="{D42A27DB-BD31-4B8C-83A1-F6EECF244321}">
                <p14:modId xmlns:p14="http://schemas.microsoft.com/office/powerpoint/2010/main" val="406518138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640A546B-7379-9E4C-B1FE-0EC6D6F3967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F55AD4F7-ED39-BB43-889A-9ED2C7F3EB6E}"/>
              </a:ext>
            </a:extLst>
          </p:cNvPr>
          <p:cNvCxnSpPr>
            <a:cxnSpLocks/>
          </p:cNvCxnSpPr>
          <p:nvPr userDrawn="1"/>
        </p:nvCxnSpPr>
        <p:spPr>
          <a:xfrm>
            <a:off x="0" y="4800600"/>
            <a:ext cx="1463571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7F96F0-9F1C-DD40-8D68-283BAD32A2E5}"/>
              </a:ext>
            </a:extLst>
          </p:cNvPr>
          <p:cNvCxnSpPr>
            <a:cxnSpLocks/>
          </p:cNvCxnSpPr>
          <p:nvPr userDrawn="1"/>
        </p:nvCxnSpPr>
        <p:spPr>
          <a:xfrm>
            <a:off x="3650891" y="2187554"/>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EBE62145-C6F1-DD41-953C-FEDE5899126A}"/>
              </a:ext>
            </a:extLst>
          </p:cNvPr>
          <p:cNvSpPr txBox="1">
            <a:spLocks/>
          </p:cNvSpPr>
          <p:nvPr userDrawn="1"/>
        </p:nvSpPr>
        <p:spPr>
          <a:xfrm>
            <a:off x="549860" y="4716383"/>
            <a:ext cx="664301" cy="932574"/>
          </a:xfrm>
          <a:prstGeom prst="rect">
            <a:avLst/>
          </a:prstGeom>
        </p:spPr>
        <p:txBody>
          <a:bodyPr vert="horz" lIns="109728" tIns="54864" rIns="109728" bIns="54864" rtlCol="0">
            <a:noAutofit/>
          </a:bodyPr>
          <a:lstStyle>
            <a:lvl1pPr marL="0" indent="0" algn="l" defTabSz="914400" rtl="0" eaLnBrk="1" latinLnBrk="0" hangingPunct="1">
              <a:lnSpc>
                <a:spcPct val="90000"/>
              </a:lnSpc>
              <a:spcBef>
                <a:spcPts val="1000"/>
              </a:spcBef>
              <a:buFont typeface="Arial" panose="020B0604020202020204" pitchFamily="34" charset="0"/>
              <a:buNone/>
              <a:defRPr sz="4500" b="1" kern="1200">
                <a:solidFill>
                  <a:srgbClr val="002677"/>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7801" b="0" i="0" dirty="0">
              <a:solidFill>
                <a:srgbClr val="73BFFF"/>
              </a:solidFill>
              <a:latin typeface="Segoe UI" panose="020B0502040204020203" pitchFamily="34" charset="0"/>
              <a:sym typeface="Segoe UI" panose="020B0502040204020203" pitchFamily="34" charset="0"/>
            </a:endParaRPr>
          </a:p>
        </p:txBody>
      </p:sp>
      <p:cxnSp>
        <p:nvCxnSpPr>
          <p:cNvPr id="25" name="Straight Connector 24">
            <a:extLst>
              <a:ext uri="{FF2B5EF4-FFF2-40B4-BE49-F238E27FC236}">
                <a16:creationId xmlns:a16="http://schemas.microsoft.com/office/drawing/2014/main" id="{0653817A-1454-C94E-9048-0C7E15E161FE}"/>
              </a:ext>
            </a:extLst>
          </p:cNvPr>
          <p:cNvCxnSpPr/>
          <p:nvPr userDrawn="1"/>
        </p:nvCxnSpPr>
        <p:spPr>
          <a:xfrm>
            <a:off x="7313460" y="2170166"/>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1F7599-A532-7645-8A8A-F79368E30603}"/>
              </a:ext>
            </a:extLst>
          </p:cNvPr>
          <p:cNvCxnSpPr/>
          <p:nvPr userDrawn="1"/>
        </p:nvCxnSpPr>
        <p:spPr>
          <a:xfrm>
            <a:off x="10967384" y="2128180"/>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31AA5DA-4C98-CD4C-BD82-BFADF2AA83FD}"/>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9" name="Footer Placeholder 3">
            <a:extLst>
              <a:ext uri="{FF2B5EF4-FFF2-40B4-BE49-F238E27FC236}">
                <a16:creationId xmlns:a16="http://schemas.microsoft.com/office/drawing/2014/main" id="{81606218-C785-CE4E-9E24-2F2029B6995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itle 1">
            <a:extLst>
              <a:ext uri="{FF2B5EF4-FFF2-40B4-BE49-F238E27FC236}">
                <a16:creationId xmlns:a16="http://schemas.microsoft.com/office/drawing/2014/main" id="{3F7A6862-765C-774A-B229-13D1652D14D1}"/>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37" name="Text Placeholder 4">
            <a:extLst>
              <a:ext uri="{FF2B5EF4-FFF2-40B4-BE49-F238E27FC236}">
                <a16:creationId xmlns:a16="http://schemas.microsoft.com/office/drawing/2014/main" id="{05757D10-F62F-4740-B9A7-A483539694B1}"/>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38" name="Text Placeholder 2">
            <a:extLst>
              <a:ext uri="{FF2B5EF4-FFF2-40B4-BE49-F238E27FC236}">
                <a16:creationId xmlns:a16="http://schemas.microsoft.com/office/drawing/2014/main" id="{EF03B161-7BA1-2F4B-AE38-205D5A42043A}"/>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1</a:t>
            </a:r>
          </a:p>
        </p:txBody>
      </p:sp>
      <p:sp>
        <p:nvSpPr>
          <p:cNvPr id="39" name="Text Placeholder 4">
            <a:extLst>
              <a:ext uri="{FF2B5EF4-FFF2-40B4-BE49-F238E27FC236}">
                <a16:creationId xmlns:a16="http://schemas.microsoft.com/office/drawing/2014/main" id="{6A03C70C-3C27-4640-9452-11619D59BDC5}"/>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0" name="Text Placeholder 4">
            <a:extLst>
              <a:ext uri="{FF2B5EF4-FFF2-40B4-BE49-F238E27FC236}">
                <a16:creationId xmlns:a16="http://schemas.microsoft.com/office/drawing/2014/main" id="{ACE675BB-4ECC-A44C-8B18-9AAA1966A344}"/>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1" name="Text Placeholder 4">
            <a:extLst>
              <a:ext uri="{FF2B5EF4-FFF2-40B4-BE49-F238E27FC236}">
                <a16:creationId xmlns:a16="http://schemas.microsoft.com/office/drawing/2014/main" id="{3DDDD741-B28C-C44C-B72E-4BB6314DCCF2}"/>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2" name="Text Placeholder 2">
            <a:extLst>
              <a:ext uri="{FF2B5EF4-FFF2-40B4-BE49-F238E27FC236}">
                <a16:creationId xmlns:a16="http://schemas.microsoft.com/office/drawing/2014/main" id="{60DAB2C6-4974-DE4D-BEB1-6C2F305BFD55}"/>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2</a:t>
            </a:r>
          </a:p>
        </p:txBody>
      </p:sp>
      <p:sp>
        <p:nvSpPr>
          <p:cNvPr id="43" name="Text Placeholder 2">
            <a:extLst>
              <a:ext uri="{FF2B5EF4-FFF2-40B4-BE49-F238E27FC236}">
                <a16:creationId xmlns:a16="http://schemas.microsoft.com/office/drawing/2014/main" id="{E9125A92-6D79-104E-99F9-9A81371C1D2A}"/>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3</a:t>
            </a:r>
          </a:p>
        </p:txBody>
      </p:sp>
      <p:sp>
        <p:nvSpPr>
          <p:cNvPr id="44" name="Text Placeholder 2">
            <a:extLst>
              <a:ext uri="{FF2B5EF4-FFF2-40B4-BE49-F238E27FC236}">
                <a16:creationId xmlns:a16="http://schemas.microsoft.com/office/drawing/2014/main" id="{00D5A265-D3C0-4143-B509-8F19D167919B}"/>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4</a:t>
            </a:r>
          </a:p>
        </p:txBody>
      </p:sp>
      <p:sp>
        <p:nvSpPr>
          <p:cNvPr id="45" name="Text Placeholder 4">
            <a:extLst>
              <a:ext uri="{FF2B5EF4-FFF2-40B4-BE49-F238E27FC236}">
                <a16:creationId xmlns:a16="http://schemas.microsoft.com/office/drawing/2014/main" id="{D71A2BD7-A04D-D74D-8969-D3A70A8815CA}"/>
              </a:ext>
            </a:extLst>
          </p:cNvPr>
          <p:cNvSpPr>
            <a:spLocks noGrp="1"/>
          </p:cNvSpPr>
          <p:nvPr>
            <p:ph type="body" sz="quarter" idx="41" hasCustomPrompt="1"/>
          </p:nvPr>
        </p:nvSpPr>
        <p:spPr>
          <a:xfrm>
            <a:off x="361652" y="61595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2">
            <a:extLst>
              <a:ext uri="{FF2B5EF4-FFF2-40B4-BE49-F238E27FC236}">
                <a16:creationId xmlns:a16="http://schemas.microsoft.com/office/drawing/2014/main" id="{0346B2C6-55F3-F743-A910-5D70D9F4CBC2}"/>
              </a:ext>
            </a:extLst>
          </p:cNvPr>
          <p:cNvSpPr>
            <a:spLocks noGrp="1"/>
          </p:cNvSpPr>
          <p:nvPr>
            <p:ph type="body" sz="quarter" idx="42" hasCustomPrompt="1"/>
          </p:nvPr>
        </p:nvSpPr>
        <p:spPr>
          <a:xfrm>
            <a:off x="3341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5</a:t>
            </a:r>
          </a:p>
        </p:txBody>
      </p:sp>
      <p:sp>
        <p:nvSpPr>
          <p:cNvPr id="47" name="Text Placeholder 4">
            <a:extLst>
              <a:ext uri="{FF2B5EF4-FFF2-40B4-BE49-F238E27FC236}">
                <a16:creationId xmlns:a16="http://schemas.microsoft.com/office/drawing/2014/main" id="{8751F895-446E-B74F-836C-BD9C179DC681}"/>
              </a:ext>
            </a:extLst>
          </p:cNvPr>
          <p:cNvSpPr>
            <a:spLocks noGrp="1"/>
          </p:cNvSpPr>
          <p:nvPr>
            <p:ph type="body" sz="quarter" idx="43" hasCustomPrompt="1"/>
          </p:nvPr>
        </p:nvSpPr>
        <p:spPr>
          <a:xfrm>
            <a:off x="40428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4">
            <a:extLst>
              <a:ext uri="{FF2B5EF4-FFF2-40B4-BE49-F238E27FC236}">
                <a16:creationId xmlns:a16="http://schemas.microsoft.com/office/drawing/2014/main" id="{FDE878C6-0442-DC4D-9096-E8825B38CC02}"/>
              </a:ext>
            </a:extLst>
          </p:cNvPr>
          <p:cNvSpPr>
            <a:spLocks noGrp="1"/>
          </p:cNvSpPr>
          <p:nvPr>
            <p:ph type="body" sz="quarter" idx="44" hasCustomPrompt="1"/>
          </p:nvPr>
        </p:nvSpPr>
        <p:spPr>
          <a:xfrm>
            <a:off x="77004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9" name="Text Placeholder 4">
            <a:extLst>
              <a:ext uri="{FF2B5EF4-FFF2-40B4-BE49-F238E27FC236}">
                <a16:creationId xmlns:a16="http://schemas.microsoft.com/office/drawing/2014/main" id="{10E830AD-B157-6E41-B1CC-07B3AE78240E}"/>
              </a:ext>
            </a:extLst>
          </p:cNvPr>
          <p:cNvSpPr>
            <a:spLocks noGrp="1"/>
          </p:cNvSpPr>
          <p:nvPr>
            <p:ph type="body" sz="quarter" idx="45" hasCustomPrompt="1"/>
          </p:nvPr>
        </p:nvSpPr>
        <p:spPr>
          <a:xfrm>
            <a:off x="113580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0" name="Text Placeholder 2">
            <a:extLst>
              <a:ext uri="{FF2B5EF4-FFF2-40B4-BE49-F238E27FC236}">
                <a16:creationId xmlns:a16="http://schemas.microsoft.com/office/drawing/2014/main" id="{FC401C74-0372-DF4B-8B59-42DDBED2BEF8}"/>
              </a:ext>
            </a:extLst>
          </p:cNvPr>
          <p:cNvSpPr>
            <a:spLocks noGrp="1"/>
          </p:cNvSpPr>
          <p:nvPr>
            <p:ph type="body" sz="quarter" idx="46" hasCustomPrompt="1"/>
          </p:nvPr>
        </p:nvSpPr>
        <p:spPr>
          <a:xfrm>
            <a:off x="39917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6</a:t>
            </a:r>
          </a:p>
        </p:txBody>
      </p:sp>
      <p:sp>
        <p:nvSpPr>
          <p:cNvPr id="51" name="Text Placeholder 2">
            <a:extLst>
              <a:ext uri="{FF2B5EF4-FFF2-40B4-BE49-F238E27FC236}">
                <a16:creationId xmlns:a16="http://schemas.microsoft.com/office/drawing/2014/main" id="{59FC9668-2DD8-A94F-A954-E37D86C3A6BA}"/>
              </a:ext>
            </a:extLst>
          </p:cNvPr>
          <p:cNvSpPr>
            <a:spLocks noGrp="1"/>
          </p:cNvSpPr>
          <p:nvPr>
            <p:ph type="body" sz="quarter" idx="47" hasCustomPrompt="1"/>
          </p:nvPr>
        </p:nvSpPr>
        <p:spPr>
          <a:xfrm>
            <a:off x="76493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7</a:t>
            </a:r>
          </a:p>
        </p:txBody>
      </p:sp>
      <p:sp>
        <p:nvSpPr>
          <p:cNvPr id="52" name="Text Placeholder 2">
            <a:extLst>
              <a:ext uri="{FF2B5EF4-FFF2-40B4-BE49-F238E27FC236}">
                <a16:creationId xmlns:a16="http://schemas.microsoft.com/office/drawing/2014/main" id="{90DD6D32-1F14-104B-A68A-F649E5E23994}"/>
              </a:ext>
            </a:extLst>
          </p:cNvPr>
          <p:cNvSpPr>
            <a:spLocks noGrp="1"/>
          </p:cNvSpPr>
          <p:nvPr>
            <p:ph type="body" sz="quarter" idx="48" hasCustomPrompt="1"/>
          </p:nvPr>
        </p:nvSpPr>
        <p:spPr>
          <a:xfrm>
            <a:off x="113069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8</a:t>
            </a:r>
          </a:p>
        </p:txBody>
      </p:sp>
      <p:pic>
        <p:nvPicPr>
          <p:cNvPr id="28" name="Graphic 27">
            <a:extLst>
              <a:ext uri="{FF2B5EF4-FFF2-40B4-BE49-F238E27FC236}">
                <a16:creationId xmlns:a16="http://schemas.microsoft.com/office/drawing/2014/main" id="{8751E245-61E7-9044-87C6-7C04B6A0CE3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5956946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s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5DE728E-C686-4544-A4AF-7407D671443B}"/>
              </a:ext>
            </a:extLst>
          </p:cNvPr>
          <p:cNvGraphicFramePr>
            <a:graphicFrameLocks noChangeAspect="1"/>
          </p:cNvGraphicFramePr>
          <p:nvPr userDrawn="1">
            <p:custDataLst>
              <p:tags r:id="rId1"/>
            </p:custDataLst>
            <p:extLst>
              <p:ext uri="{D42A27DB-BD31-4B8C-83A1-F6EECF244321}">
                <p14:modId xmlns:p14="http://schemas.microsoft.com/office/powerpoint/2010/main" val="27373339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C5DE728E-C686-4544-A4AF-7407D671443B}"/>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C1CA15B-0DC0-FA49-85C2-FA530C8F30B5}"/>
              </a:ext>
            </a:extLst>
          </p:cNvPr>
          <p:cNvSpPr/>
          <p:nvPr userDrawn="1"/>
        </p:nvSpPr>
        <p:spPr>
          <a:xfrm>
            <a:off x="7" y="2286000"/>
            <a:ext cx="3653943"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7216500F-B1A9-4645-882F-C86D370553D8}"/>
              </a:ext>
            </a:extLst>
          </p:cNvPr>
          <p:cNvSpPr/>
          <p:nvPr userDrawn="1"/>
        </p:nvSpPr>
        <p:spPr>
          <a:xfrm>
            <a:off x="3648493" y="2285998"/>
            <a:ext cx="3653943" cy="50292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7" name="Rectangle 6">
            <a:extLst>
              <a:ext uri="{FF2B5EF4-FFF2-40B4-BE49-F238E27FC236}">
                <a16:creationId xmlns:a16="http://schemas.microsoft.com/office/drawing/2014/main" id="{58448808-F38D-0243-B81C-1B75E52611FF}"/>
              </a:ext>
            </a:extLst>
          </p:cNvPr>
          <p:cNvSpPr/>
          <p:nvPr userDrawn="1"/>
        </p:nvSpPr>
        <p:spPr>
          <a:xfrm>
            <a:off x="7296977" y="2285998"/>
            <a:ext cx="3653943" cy="50292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solidFill>
                <a:srgbClr val="73C0FF"/>
              </a:solidFill>
              <a:latin typeface="Segoe UI" panose="020B0502040204020203" pitchFamily="34" charset="0"/>
              <a:sym typeface="Segoe UI" panose="020B0502040204020203" pitchFamily="34" charset="0"/>
            </a:endParaRPr>
          </a:p>
        </p:txBody>
      </p:sp>
      <p:sp>
        <p:nvSpPr>
          <p:cNvPr id="8" name="Rectangle 7">
            <a:extLst>
              <a:ext uri="{FF2B5EF4-FFF2-40B4-BE49-F238E27FC236}">
                <a16:creationId xmlns:a16="http://schemas.microsoft.com/office/drawing/2014/main" id="{97C25F0D-9D79-944D-98C3-79128E3BF0BA}"/>
              </a:ext>
            </a:extLst>
          </p:cNvPr>
          <p:cNvSpPr/>
          <p:nvPr userDrawn="1"/>
        </p:nvSpPr>
        <p:spPr>
          <a:xfrm>
            <a:off x="10956818" y="2285998"/>
            <a:ext cx="3677335" cy="5029202"/>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cxnSp>
        <p:nvCxnSpPr>
          <p:cNvPr id="13" name="Straight Connector 12">
            <a:extLst>
              <a:ext uri="{FF2B5EF4-FFF2-40B4-BE49-F238E27FC236}">
                <a16:creationId xmlns:a16="http://schemas.microsoft.com/office/drawing/2014/main" id="{3A6FF31F-07CC-8D41-8031-CFAEFCE4A73B}"/>
              </a:ext>
            </a:extLst>
          </p:cNvPr>
          <p:cNvCxnSpPr/>
          <p:nvPr userDrawn="1"/>
        </p:nvCxnSpPr>
        <p:spPr>
          <a:xfrm>
            <a:off x="3648485" y="2206659"/>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9DC4D7-1B1E-174C-940D-A3793C843D01}"/>
              </a:ext>
            </a:extLst>
          </p:cNvPr>
          <p:cNvCxnSpPr/>
          <p:nvPr userDrawn="1"/>
        </p:nvCxnSpPr>
        <p:spPr>
          <a:xfrm>
            <a:off x="7294499" y="2181945"/>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93BB7E-F5F2-E649-8033-7166E90A7207}"/>
              </a:ext>
            </a:extLst>
          </p:cNvPr>
          <p:cNvCxnSpPr/>
          <p:nvPr userDrawn="1"/>
        </p:nvCxnSpPr>
        <p:spPr>
          <a:xfrm>
            <a:off x="10950912" y="2194302"/>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380002C4-0FB2-5844-A675-D6F402F57E0C}"/>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4" name="Footer Placeholder 3">
            <a:extLst>
              <a:ext uri="{FF2B5EF4-FFF2-40B4-BE49-F238E27FC236}">
                <a16:creationId xmlns:a16="http://schemas.microsoft.com/office/drawing/2014/main" id="{1DD1F092-6564-A645-82F4-978A0E34CD9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6" name="Title 1">
            <a:extLst>
              <a:ext uri="{FF2B5EF4-FFF2-40B4-BE49-F238E27FC236}">
                <a16:creationId xmlns:a16="http://schemas.microsoft.com/office/drawing/2014/main" id="{3D7F8090-242A-7D45-B018-EC8BB81EF6F9}"/>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43" name="Text Placeholder 4">
            <a:extLst>
              <a:ext uri="{FF2B5EF4-FFF2-40B4-BE49-F238E27FC236}">
                <a16:creationId xmlns:a16="http://schemas.microsoft.com/office/drawing/2014/main" id="{D739A91B-ECAC-694E-B1D4-B08743F7A719}"/>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4" name="Text Placeholder 2">
            <a:extLst>
              <a:ext uri="{FF2B5EF4-FFF2-40B4-BE49-F238E27FC236}">
                <a16:creationId xmlns:a16="http://schemas.microsoft.com/office/drawing/2014/main" id="{73DFE6B0-7DF2-6642-83E1-66F109347464}"/>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Segoe UI" panose="020B0502040204020203" pitchFamily="34" charset="0"/>
                <a:sym typeface="Segoe UI" panose="020B0502040204020203" pitchFamily="34" charset="0"/>
              </a:defRPr>
            </a:lvl1pPr>
          </a:lstStyle>
          <a:p>
            <a:pPr lvl="0"/>
            <a:r>
              <a:rPr lang="en-US" dirty="0"/>
              <a:t>1</a:t>
            </a:r>
          </a:p>
        </p:txBody>
      </p:sp>
      <p:sp>
        <p:nvSpPr>
          <p:cNvPr id="45" name="Text Placeholder 4">
            <a:extLst>
              <a:ext uri="{FF2B5EF4-FFF2-40B4-BE49-F238E27FC236}">
                <a16:creationId xmlns:a16="http://schemas.microsoft.com/office/drawing/2014/main" id="{05442459-8373-1A41-9688-B9B808260216}"/>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4">
            <a:extLst>
              <a:ext uri="{FF2B5EF4-FFF2-40B4-BE49-F238E27FC236}">
                <a16:creationId xmlns:a16="http://schemas.microsoft.com/office/drawing/2014/main" id="{9672854A-915C-CB40-9798-89F42D35DAE2}"/>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7" name="Text Placeholder 4">
            <a:extLst>
              <a:ext uri="{FF2B5EF4-FFF2-40B4-BE49-F238E27FC236}">
                <a16:creationId xmlns:a16="http://schemas.microsoft.com/office/drawing/2014/main" id="{6F2C4F87-A008-5845-BCBD-D3097A755851}"/>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2">
            <a:extLst>
              <a:ext uri="{FF2B5EF4-FFF2-40B4-BE49-F238E27FC236}">
                <a16:creationId xmlns:a16="http://schemas.microsoft.com/office/drawing/2014/main" id="{37108E50-1C2C-2B4B-B315-85FB3DD1EC88}"/>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2</a:t>
            </a:r>
          </a:p>
        </p:txBody>
      </p:sp>
      <p:sp>
        <p:nvSpPr>
          <p:cNvPr id="49" name="Text Placeholder 2">
            <a:extLst>
              <a:ext uri="{FF2B5EF4-FFF2-40B4-BE49-F238E27FC236}">
                <a16:creationId xmlns:a16="http://schemas.microsoft.com/office/drawing/2014/main" id="{D77F7913-4904-164E-A7C4-69D8433AC5ED}"/>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3</a:t>
            </a:r>
          </a:p>
        </p:txBody>
      </p:sp>
      <p:sp>
        <p:nvSpPr>
          <p:cNvPr id="50" name="Text Placeholder 2">
            <a:extLst>
              <a:ext uri="{FF2B5EF4-FFF2-40B4-BE49-F238E27FC236}">
                <a16:creationId xmlns:a16="http://schemas.microsoft.com/office/drawing/2014/main" id="{A2501913-11BF-844A-B7B0-1D42A71BA732}"/>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pic>
        <p:nvPicPr>
          <p:cNvPr id="21" name="Graphic 20">
            <a:extLst>
              <a:ext uri="{FF2B5EF4-FFF2-40B4-BE49-F238E27FC236}">
                <a16:creationId xmlns:a16="http://schemas.microsoft.com/office/drawing/2014/main" id="{F0FDB153-4C7B-1C4D-9874-6989FB4256B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2212688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s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4BF40A1-7170-F240-92EA-070FE9A5EE44}"/>
              </a:ext>
            </a:extLst>
          </p:cNvPr>
          <p:cNvGraphicFramePr>
            <a:graphicFrameLocks noChangeAspect="1"/>
          </p:cNvGraphicFramePr>
          <p:nvPr userDrawn="1">
            <p:custDataLst>
              <p:tags r:id="rId1"/>
            </p:custDataLst>
            <p:extLst>
              <p:ext uri="{D42A27DB-BD31-4B8C-83A1-F6EECF244321}">
                <p14:modId xmlns:p14="http://schemas.microsoft.com/office/powerpoint/2010/main" val="41001433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B4BF40A1-7170-F240-92EA-070FE9A5EE4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5" name="Text Placeholder 4">
            <a:extLst>
              <a:ext uri="{FF2B5EF4-FFF2-40B4-BE49-F238E27FC236}">
                <a16:creationId xmlns:a16="http://schemas.microsoft.com/office/drawing/2014/main" id="{E819B78F-2807-5245-98EE-F6A82E1A2F16}"/>
              </a:ext>
            </a:extLst>
          </p:cNvPr>
          <p:cNvSpPr>
            <a:spLocks noGrp="1"/>
          </p:cNvSpPr>
          <p:nvPr>
            <p:ph type="body" sz="quarter" idx="12" hasCustomPrompt="1"/>
          </p:nvPr>
        </p:nvSpPr>
        <p:spPr>
          <a:xfrm>
            <a:off x="9852661" y="8574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20" name="Slide Number Placeholder 5">
            <a:extLst>
              <a:ext uri="{FF2B5EF4-FFF2-40B4-BE49-F238E27FC236}">
                <a16:creationId xmlns:a16="http://schemas.microsoft.com/office/drawing/2014/main" id="{E4633B1D-AC27-E94D-AA0E-9F5B3708B5F5}"/>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2" name="Footer Placeholder 3">
            <a:extLst>
              <a:ext uri="{FF2B5EF4-FFF2-40B4-BE49-F238E27FC236}">
                <a16:creationId xmlns:a16="http://schemas.microsoft.com/office/drawing/2014/main" id="{50415E8B-755D-B841-826D-006A9869D91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4" name="Title 1">
            <a:extLst>
              <a:ext uri="{FF2B5EF4-FFF2-40B4-BE49-F238E27FC236}">
                <a16:creationId xmlns:a16="http://schemas.microsoft.com/office/drawing/2014/main" id="{CA47CD7A-DCEA-9B4A-A306-119FACB2F484}"/>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53" name="Text Placeholder 4">
            <a:extLst>
              <a:ext uri="{FF2B5EF4-FFF2-40B4-BE49-F238E27FC236}">
                <a16:creationId xmlns:a16="http://schemas.microsoft.com/office/drawing/2014/main" id="{E3CD94B0-BCE2-B54F-B93A-64383F7B9CDB}"/>
              </a:ext>
            </a:extLst>
          </p:cNvPr>
          <p:cNvSpPr>
            <a:spLocks noGrp="1"/>
          </p:cNvSpPr>
          <p:nvPr>
            <p:ph type="body" sz="quarter" idx="13" hasCustomPrompt="1"/>
          </p:nvPr>
        </p:nvSpPr>
        <p:spPr>
          <a:xfrm>
            <a:off x="9852661" y="22290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6" name="Text Placeholder 4">
            <a:extLst>
              <a:ext uri="{FF2B5EF4-FFF2-40B4-BE49-F238E27FC236}">
                <a16:creationId xmlns:a16="http://schemas.microsoft.com/office/drawing/2014/main" id="{B1765562-A1E1-F14A-9E08-7D21F2BC5BE7}"/>
              </a:ext>
            </a:extLst>
          </p:cNvPr>
          <p:cNvSpPr>
            <a:spLocks noGrp="1"/>
          </p:cNvSpPr>
          <p:nvPr>
            <p:ph type="body" sz="quarter" idx="14" hasCustomPrompt="1"/>
          </p:nvPr>
        </p:nvSpPr>
        <p:spPr>
          <a:xfrm>
            <a:off x="9852661" y="36006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9" name="Text Placeholder 4">
            <a:extLst>
              <a:ext uri="{FF2B5EF4-FFF2-40B4-BE49-F238E27FC236}">
                <a16:creationId xmlns:a16="http://schemas.microsoft.com/office/drawing/2014/main" id="{4904B6E2-3755-BA49-B34E-50B16EA2E8E4}"/>
              </a:ext>
            </a:extLst>
          </p:cNvPr>
          <p:cNvSpPr>
            <a:spLocks noGrp="1"/>
          </p:cNvSpPr>
          <p:nvPr>
            <p:ph type="body" sz="quarter" idx="15" hasCustomPrompt="1"/>
          </p:nvPr>
        </p:nvSpPr>
        <p:spPr>
          <a:xfrm>
            <a:off x="9852661" y="49722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2" name="Text Placeholder 4">
            <a:extLst>
              <a:ext uri="{FF2B5EF4-FFF2-40B4-BE49-F238E27FC236}">
                <a16:creationId xmlns:a16="http://schemas.microsoft.com/office/drawing/2014/main" id="{1EEA9482-D32A-1F40-AF1B-6D81BD7A7FCC}"/>
              </a:ext>
            </a:extLst>
          </p:cNvPr>
          <p:cNvSpPr>
            <a:spLocks noGrp="1"/>
          </p:cNvSpPr>
          <p:nvPr>
            <p:ph type="body" sz="quarter" idx="16" hasCustomPrompt="1"/>
          </p:nvPr>
        </p:nvSpPr>
        <p:spPr>
          <a:xfrm>
            <a:off x="9852661" y="63438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0CDB85DB-1B52-0941-93F1-D829144517BB}"/>
              </a:ext>
            </a:extLst>
          </p:cNvPr>
          <p:cNvSpPr>
            <a:spLocks noGrp="1"/>
          </p:cNvSpPr>
          <p:nvPr>
            <p:ph type="body" sz="quarter" idx="17" hasCustomPrompt="1"/>
          </p:nvPr>
        </p:nvSpPr>
        <p:spPr>
          <a:xfrm>
            <a:off x="8376782" y="662798"/>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25" name="Text Placeholder 5">
            <a:extLst>
              <a:ext uri="{FF2B5EF4-FFF2-40B4-BE49-F238E27FC236}">
                <a16:creationId xmlns:a16="http://schemas.microsoft.com/office/drawing/2014/main" id="{34A170DD-EBEC-224A-B549-967955987D91}"/>
              </a:ext>
            </a:extLst>
          </p:cNvPr>
          <p:cNvSpPr>
            <a:spLocks noGrp="1"/>
          </p:cNvSpPr>
          <p:nvPr>
            <p:ph type="body" sz="quarter" idx="18" hasCustomPrompt="1"/>
          </p:nvPr>
        </p:nvSpPr>
        <p:spPr>
          <a:xfrm>
            <a:off x="8376782" y="20447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27" name="Text Placeholder 5">
            <a:extLst>
              <a:ext uri="{FF2B5EF4-FFF2-40B4-BE49-F238E27FC236}">
                <a16:creationId xmlns:a16="http://schemas.microsoft.com/office/drawing/2014/main" id="{A3A43B0B-CA3B-544A-BB07-1F0E6C9B8F49}"/>
              </a:ext>
            </a:extLst>
          </p:cNvPr>
          <p:cNvSpPr>
            <a:spLocks noGrp="1"/>
          </p:cNvSpPr>
          <p:nvPr>
            <p:ph type="body" sz="quarter" idx="19" hasCustomPrompt="1"/>
          </p:nvPr>
        </p:nvSpPr>
        <p:spPr>
          <a:xfrm>
            <a:off x="8376782" y="3426780"/>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8" name="Text Placeholder 5">
            <a:extLst>
              <a:ext uri="{FF2B5EF4-FFF2-40B4-BE49-F238E27FC236}">
                <a16:creationId xmlns:a16="http://schemas.microsoft.com/office/drawing/2014/main" id="{13530151-C1A5-6E4C-AA66-AC4690EF6902}"/>
              </a:ext>
            </a:extLst>
          </p:cNvPr>
          <p:cNvSpPr>
            <a:spLocks noGrp="1"/>
          </p:cNvSpPr>
          <p:nvPr>
            <p:ph type="body" sz="quarter" idx="20" hasCustomPrompt="1"/>
          </p:nvPr>
        </p:nvSpPr>
        <p:spPr>
          <a:xfrm>
            <a:off x="8376782" y="47879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9" name="Text Placeholder 5">
            <a:extLst>
              <a:ext uri="{FF2B5EF4-FFF2-40B4-BE49-F238E27FC236}">
                <a16:creationId xmlns:a16="http://schemas.microsoft.com/office/drawing/2014/main" id="{5EACE6F3-1318-A245-AD4A-807A31CBA783}"/>
              </a:ext>
            </a:extLst>
          </p:cNvPr>
          <p:cNvSpPr>
            <a:spLocks noGrp="1"/>
          </p:cNvSpPr>
          <p:nvPr>
            <p:ph type="body" sz="quarter" idx="21" hasCustomPrompt="1"/>
          </p:nvPr>
        </p:nvSpPr>
        <p:spPr>
          <a:xfrm>
            <a:off x="8376782" y="61595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pic>
        <p:nvPicPr>
          <p:cNvPr id="16" name="Graphic 15">
            <a:extLst>
              <a:ext uri="{FF2B5EF4-FFF2-40B4-BE49-F238E27FC236}">
                <a16:creationId xmlns:a16="http://schemas.microsoft.com/office/drawing/2014/main" id="{C45D6EDD-CE01-B243-955F-5288A3FE41C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348342801"/>
      </p:ext>
    </p:extLst>
  </p:cSld>
  <p:clrMapOvr>
    <a:masterClrMapping/>
  </p:clrMapOvr>
  <p:extLst>
    <p:ext uri="{DCECCB84-F9BA-43D5-87BE-67443E8EF086}">
      <p15:sldGuideLst xmlns:p15="http://schemas.microsoft.com/office/powerpoint/2012/main">
        <p15:guide id="1" pos="5376">
          <p15:clr>
            <a:srgbClr val="FBAE40"/>
          </p15:clr>
        </p15:guide>
        <p15:guide id="2" pos="6264">
          <p15:clr>
            <a:srgbClr val="FBAE40"/>
          </p15:clr>
        </p15:guide>
        <p15:guide id="3" orient="horz" pos="528">
          <p15:clr>
            <a:srgbClr val="FBAE40"/>
          </p15:clr>
        </p15:guide>
        <p15:guide id="10" orient="horz" pos="960">
          <p15:clr>
            <a:srgbClr val="FBAE40"/>
          </p15:clr>
        </p15:guide>
        <p15:guide id="11" orient="horz" pos="1824">
          <p15:clr>
            <a:srgbClr val="FBAE40"/>
          </p15:clr>
        </p15:guide>
        <p15:guide id="12" orient="horz" pos="1392">
          <p15:clr>
            <a:srgbClr val="FBAE40"/>
          </p15:clr>
        </p15:guide>
        <p15:guide id="13" orient="horz" pos="2256">
          <p15:clr>
            <a:srgbClr val="FBAE40"/>
          </p15:clr>
        </p15:guide>
        <p15:guide id="14" orient="horz" pos="2688">
          <p15:clr>
            <a:srgbClr val="FBAE40"/>
          </p15:clr>
        </p15:guide>
        <p15:guide id="15" orient="horz" pos="3120">
          <p15:clr>
            <a:srgbClr val="FBAE40"/>
          </p15:clr>
        </p15:guide>
        <p15:guide id="16" orient="horz" pos="3552">
          <p15:clr>
            <a:srgbClr val="FBAE40"/>
          </p15:clr>
        </p15:guide>
        <p15:guide id="17" orient="horz" pos="3984">
          <p15:clr>
            <a:srgbClr val="FBAE40"/>
          </p15:clr>
        </p15:guide>
        <p15:guide id="18" orient="horz" pos="4416">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s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9338EF4-6BB8-904C-9EED-BF09FBA0DE89}"/>
              </a:ext>
            </a:extLst>
          </p:cNvPr>
          <p:cNvGraphicFramePr>
            <a:graphicFrameLocks noChangeAspect="1"/>
          </p:cNvGraphicFramePr>
          <p:nvPr userDrawn="1">
            <p:custDataLst>
              <p:tags r:id="rId1"/>
            </p:custDataLst>
            <p:extLst>
              <p:ext uri="{D42A27DB-BD31-4B8C-83A1-F6EECF244321}">
                <p14:modId xmlns:p14="http://schemas.microsoft.com/office/powerpoint/2010/main" val="2847547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9338EF4-6BB8-904C-9EED-BF09FBA0DE8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5" name="Text Placeholder 4">
            <a:extLst>
              <a:ext uri="{FF2B5EF4-FFF2-40B4-BE49-F238E27FC236}">
                <a16:creationId xmlns:a16="http://schemas.microsoft.com/office/drawing/2014/main" id="{28EAB05D-6023-6446-871F-F643EB21D428}"/>
              </a:ext>
            </a:extLst>
          </p:cNvPr>
          <p:cNvSpPr>
            <a:spLocks noGrp="1"/>
          </p:cNvSpPr>
          <p:nvPr>
            <p:ph type="body" sz="quarter" idx="18" hasCustomPrompt="1"/>
          </p:nvPr>
        </p:nvSpPr>
        <p:spPr>
          <a:xfrm>
            <a:off x="8093670"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5" name="Slide Number Placeholder 5">
            <a:extLst>
              <a:ext uri="{FF2B5EF4-FFF2-40B4-BE49-F238E27FC236}">
                <a16:creationId xmlns:a16="http://schemas.microsoft.com/office/drawing/2014/main" id="{F8DC07FD-97E5-F849-914D-DDA379D30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7" name="Footer Placeholder 3">
            <a:extLst>
              <a:ext uri="{FF2B5EF4-FFF2-40B4-BE49-F238E27FC236}">
                <a16:creationId xmlns:a16="http://schemas.microsoft.com/office/drawing/2014/main" id="{758084B5-043A-364E-9017-9761E126923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9" name="Title 1">
            <a:extLst>
              <a:ext uri="{FF2B5EF4-FFF2-40B4-BE49-F238E27FC236}">
                <a16:creationId xmlns:a16="http://schemas.microsoft.com/office/drawing/2014/main" id="{627CA6C2-022E-7940-AB20-7F6D6EBEEFED}"/>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67" name="Text Placeholder 4">
            <a:extLst>
              <a:ext uri="{FF2B5EF4-FFF2-40B4-BE49-F238E27FC236}">
                <a16:creationId xmlns:a16="http://schemas.microsoft.com/office/drawing/2014/main" id="{FBF50EC3-1DAF-2A41-A49D-6ECDAE7789FB}"/>
              </a:ext>
            </a:extLst>
          </p:cNvPr>
          <p:cNvSpPr>
            <a:spLocks noGrp="1"/>
          </p:cNvSpPr>
          <p:nvPr>
            <p:ph type="body" sz="quarter" idx="19" hasCustomPrompt="1"/>
          </p:nvPr>
        </p:nvSpPr>
        <p:spPr>
          <a:xfrm>
            <a:off x="8093670"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0" name="Text Placeholder 4">
            <a:extLst>
              <a:ext uri="{FF2B5EF4-FFF2-40B4-BE49-F238E27FC236}">
                <a16:creationId xmlns:a16="http://schemas.microsoft.com/office/drawing/2014/main" id="{35A0945B-E76F-EC46-BB22-719D2294403B}"/>
              </a:ext>
            </a:extLst>
          </p:cNvPr>
          <p:cNvSpPr>
            <a:spLocks noGrp="1"/>
          </p:cNvSpPr>
          <p:nvPr>
            <p:ph type="body" sz="quarter" idx="20" hasCustomPrompt="1"/>
          </p:nvPr>
        </p:nvSpPr>
        <p:spPr>
          <a:xfrm>
            <a:off x="8093670"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3" name="Text Placeholder 4">
            <a:extLst>
              <a:ext uri="{FF2B5EF4-FFF2-40B4-BE49-F238E27FC236}">
                <a16:creationId xmlns:a16="http://schemas.microsoft.com/office/drawing/2014/main" id="{4EFCA974-995E-834E-B32B-39B4D905F233}"/>
              </a:ext>
            </a:extLst>
          </p:cNvPr>
          <p:cNvSpPr>
            <a:spLocks noGrp="1"/>
          </p:cNvSpPr>
          <p:nvPr>
            <p:ph type="body" sz="quarter" idx="21" hasCustomPrompt="1"/>
          </p:nvPr>
        </p:nvSpPr>
        <p:spPr>
          <a:xfrm>
            <a:off x="8093670"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6" name="Text Placeholder 4">
            <a:extLst>
              <a:ext uri="{FF2B5EF4-FFF2-40B4-BE49-F238E27FC236}">
                <a16:creationId xmlns:a16="http://schemas.microsoft.com/office/drawing/2014/main" id="{71B36F53-D480-034F-900B-A3132AEAA185}"/>
              </a:ext>
            </a:extLst>
          </p:cNvPr>
          <p:cNvSpPr>
            <a:spLocks noGrp="1"/>
          </p:cNvSpPr>
          <p:nvPr>
            <p:ph type="body" sz="quarter" idx="22" hasCustomPrompt="1"/>
          </p:nvPr>
        </p:nvSpPr>
        <p:spPr>
          <a:xfrm>
            <a:off x="8093670"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8" name="Text Placeholder 4">
            <a:extLst>
              <a:ext uri="{FF2B5EF4-FFF2-40B4-BE49-F238E27FC236}">
                <a16:creationId xmlns:a16="http://schemas.microsoft.com/office/drawing/2014/main" id="{881FD484-AB12-C645-92DC-2AEC6A14E5BA}"/>
              </a:ext>
            </a:extLst>
          </p:cNvPr>
          <p:cNvSpPr>
            <a:spLocks noGrp="1"/>
          </p:cNvSpPr>
          <p:nvPr>
            <p:ph type="body" sz="quarter" idx="23" hasCustomPrompt="1"/>
          </p:nvPr>
        </p:nvSpPr>
        <p:spPr>
          <a:xfrm>
            <a:off x="11540958"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0" name="Text Placeholder 4">
            <a:extLst>
              <a:ext uri="{FF2B5EF4-FFF2-40B4-BE49-F238E27FC236}">
                <a16:creationId xmlns:a16="http://schemas.microsoft.com/office/drawing/2014/main" id="{925247B1-5841-8B47-ABB6-E3A3383F8F65}"/>
              </a:ext>
            </a:extLst>
          </p:cNvPr>
          <p:cNvSpPr>
            <a:spLocks noGrp="1"/>
          </p:cNvSpPr>
          <p:nvPr>
            <p:ph type="body" sz="quarter" idx="24" hasCustomPrompt="1"/>
          </p:nvPr>
        </p:nvSpPr>
        <p:spPr>
          <a:xfrm>
            <a:off x="11540958"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2" name="Text Placeholder 4">
            <a:extLst>
              <a:ext uri="{FF2B5EF4-FFF2-40B4-BE49-F238E27FC236}">
                <a16:creationId xmlns:a16="http://schemas.microsoft.com/office/drawing/2014/main" id="{3CB13209-88F5-E745-9B33-164E9BB2CA9E}"/>
              </a:ext>
            </a:extLst>
          </p:cNvPr>
          <p:cNvSpPr>
            <a:spLocks noGrp="1"/>
          </p:cNvSpPr>
          <p:nvPr>
            <p:ph type="body" sz="quarter" idx="25" hasCustomPrompt="1"/>
          </p:nvPr>
        </p:nvSpPr>
        <p:spPr>
          <a:xfrm>
            <a:off x="11540958"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4" name="Text Placeholder 4">
            <a:extLst>
              <a:ext uri="{FF2B5EF4-FFF2-40B4-BE49-F238E27FC236}">
                <a16:creationId xmlns:a16="http://schemas.microsoft.com/office/drawing/2014/main" id="{26C66067-50E5-9843-A3EA-12D8A95E044A}"/>
              </a:ext>
            </a:extLst>
          </p:cNvPr>
          <p:cNvSpPr>
            <a:spLocks noGrp="1"/>
          </p:cNvSpPr>
          <p:nvPr>
            <p:ph type="body" sz="quarter" idx="26" hasCustomPrompt="1"/>
          </p:nvPr>
        </p:nvSpPr>
        <p:spPr>
          <a:xfrm>
            <a:off x="11540958"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7" name="Text Placeholder 4">
            <a:extLst>
              <a:ext uri="{FF2B5EF4-FFF2-40B4-BE49-F238E27FC236}">
                <a16:creationId xmlns:a16="http://schemas.microsoft.com/office/drawing/2014/main" id="{AFFEDDAB-BD3E-FD47-8C4A-ED8CB817DFD7}"/>
              </a:ext>
            </a:extLst>
          </p:cNvPr>
          <p:cNvSpPr>
            <a:spLocks noGrp="1"/>
          </p:cNvSpPr>
          <p:nvPr>
            <p:ph type="body" sz="quarter" idx="27" hasCustomPrompt="1"/>
          </p:nvPr>
        </p:nvSpPr>
        <p:spPr>
          <a:xfrm>
            <a:off x="11540958"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E6D0290E-155D-E042-8C37-BFE5C31CF33F}"/>
              </a:ext>
            </a:extLst>
          </p:cNvPr>
          <p:cNvSpPr>
            <a:spLocks noGrp="1"/>
          </p:cNvSpPr>
          <p:nvPr>
            <p:ph type="body" sz="quarter" idx="29" hasCustomPrompt="1"/>
          </p:nvPr>
        </p:nvSpPr>
        <p:spPr>
          <a:xfrm>
            <a:off x="7336415"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40" name="Text Placeholder 5">
            <a:extLst>
              <a:ext uri="{FF2B5EF4-FFF2-40B4-BE49-F238E27FC236}">
                <a16:creationId xmlns:a16="http://schemas.microsoft.com/office/drawing/2014/main" id="{03850412-D5BD-1548-B6F8-95D26F3D2B44}"/>
              </a:ext>
            </a:extLst>
          </p:cNvPr>
          <p:cNvSpPr>
            <a:spLocks noGrp="1"/>
          </p:cNvSpPr>
          <p:nvPr>
            <p:ph type="body" sz="quarter" idx="30" hasCustomPrompt="1"/>
          </p:nvPr>
        </p:nvSpPr>
        <p:spPr>
          <a:xfrm>
            <a:off x="7336415"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42" name="Text Placeholder 5">
            <a:extLst>
              <a:ext uri="{FF2B5EF4-FFF2-40B4-BE49-F238E27FC236}">
                <a16:creationId xmlns:a16="http://schemas.microsoft.com/office/drawing/2014/main" id="{37D55A63-6236-BE40-ABFF-90BF50E865FE}"/>
              </a:ext>
            </a:extLst>
          </p:cNvPr>
          <p:cNvSpPr>
            <a:spLocks noGrp="1"/>
          </p:cNvSpPr>
          <p:nvPr>
            <p:ph type="body" sz="quarter" idx="31" hasCustomPrompt="1"/>
          </p:nvPr>
        </p:nvSpPr>
        <p:spPr>
          <a:xfrm>
            <a:off x="7336415"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43" name="Text Placeholder 5">
            <a:extLst>
              <a:ext uri="{FF2B5EF4-FFF2-40B4-BE49-F238E27FC236}">
                <a16:creationId xmlns:a16="http://schemas.microsoft.com/office/drawing/2014/main" id="{7478E59C-481E-784F-8481-4C406642D3E8}"/>
              </a:ext>
            </a:extLst>
          </p:cNvPr>
          <p:cNvSpPr>
            <a:spLocks noGrp="1"/>
          </p:cNvSpPr>
          <p:nvPr>
            <p:ph type="body" sz="quarter" idx="32" hasCustomPrompt="1"/>
          </p:nvPr>
        </p:nvSpPr>
        <p:spPr>
          <a:xfrm>
            <a:off x="7336415"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44" name="Text Placeholder 5">
            <a:extLst>
              <a:ext uri="{FF2B5EF4-FFF2-40B4-BE49-F238E27FC236}">
                <a16:creationId xmlns:a16="http://schemas.microsoft.com/office/drawing/2014/main" id="{DF49F66D-3EB4-C649-AA52-C1CE55D9E29B}"/>
              </a:ext>
            </a:extLst>
          </p:cNvPr>
          <p:cNvSpPr>
            <a:spLocks noGrp="1"/>
          </p:cNvSpPr>
          <p:nvPr>
            <p:ph type="body" sz="quarter" idx="33" hasCustomPrompt="1"/>
          </p:nvPr>
        </p:nvSpPr>
        <p:spPr>
          <a:xfrm>
            <a:off x="7336415"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
        <p:nvSpPr>
          <p:cNvPr id="53" name="Text Placeholder 5">
            <a:extLst>
              <a:ext uri="{FF2B5EF4-FFF2-40B4-BE49-F238E27FC236}">
                <a16:creationId xmlns:a16="http://schemas.microsoft.com/office/drawing/2014/main" id="{77AFEA5E-3A24-F547-A539-252800FA175F}"/>
              </a:ext>
            </a:extLst>
          </p:cNvPr>
          <p:cNvSpPr>
            <a:spLocks noGrp="1"/>
          </p:cNvSpPr>
          <p:nvPr>
            <p:ph type="body" sz="quarter" idx="34" hasCustomPrompt="1"/>
          </p:nvPr>
        </p:nvSpPr>
        <p:spPr>
          <a:xfrm>
            <a:off x="10839334"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6</a:t>
            </a:r>
          </a:p>
        </p:txBody>
      </p:sp>
      <p:sp>
        <p:nvSpPr>
          <p:cNvPr id="54" name="Text Placeholder 5">
            <a:extLst>
              <a:ext uri="{FF2B5EF4-FFF2-40B4-BE49-F238E27FC236}">
                <a16:creationId xmlns:a16="http://schemas.microsoft.com/office/drawing/2014/main" id="{61404EC6-6819-F741-BB8E-B3A4BC39336E}"/>
              </a:ext>
            </a:extLst>
          </p:cNvPr>
          <p:cNvSpPr>
            <a:spLocks noGrp="1"/>
          </p:cNvSpPr>
          <p:nvPr>
            <p:ph type="body" sz="quarter" idx="35" hasCustomPrompt="1"/>
          </p:nvPr>
        </p:nvSpPr>
        <p:spPr>
          <a:xfrm>
            <a:off x="10839334"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7</a:t>
            </a:r>
          </a:p>
        </p:txBody>
      </p:sp>
      <p:sp>
        <p:nvSpPr>
          <p:cNvPr id="55" name="Text Placeholder 5">
            <a:extLst>
              <a:ext uri="{FF2B5EF4-FFF2-40B4-BE49-F238E27FC236}">
                <a16:creationId xmlns:a16="http://schemas.microsoft.com/office/drawing/2014/main" id="{C89586CB-F15A-1F4A-9185-9AC4D760D9A3}"/>
              </a:ext>
            </a:extLst>
          </p:cNvPr>
          <p:cNvSpPr>
            <a:spLocks noGrp="1"/>
          </p:cNvSpPr>
          <p:nvPr>
            <p:ph type="body" sz="quarter" idx="36" hasCustomPrompt="1"/>
          </p:nvPr>
        </p:nvSpPr>
        <p:spPr>
          <a:xfrm>
            <a:off x="10839334"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8</a:t>
            </a:r>
          </a:p>
        </p:txBody>
      </p:sp>
      <p:sp>
        <p:nvSpPr>
          <p:cNvPr id="56" name="Text Placeholder 5">
            <a:extLst>
              <a:ext uri="{FF2B5EF4-FFF2-40B4-BE49-F238E27FC236}">
                <a16:creationId xmlns:a16="http://schemas.microsoft.com/office/drawing/2014/main" id="{CBF71C3F-9226-064A-8CCD-B2F930C7F170}"/>
              </a:ext>
            </a:extLst>
          </p:cNvPr>
          <p:cNvSpPr>
            <a:spLocks noGrp="1"/>
          </p:cNvSpPr>
          <p:nvPr>
            <p:ph type="body" sz="quarter" idx="37" hasCustomPrompt="1"/>
          </p:nvPr>
        </p:nvSpPr>
        <p:spPr>
          <a:xfrm>
            <a:off x="10839334"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9</a:t>
            </a:r>
          </a:p>
        </p:txBody>
      </p:sp>
      <p:sp>
        <p:nvSpPr>
          <p:cNvPr id="57" name="Text Placeholder 5">
            <a:extLst>
              <a:ext uri="{FF2B5EF4-FFF2-40B4-BE49-F238E27FC236}">
                <a16:creationId xmlns:a16="http://schemas.microsoft.com/office/drawing/2014/main" id="{94A6A3D4-EDAB-5D4D-9BD5-77EDF50FBBFB}"/>
              </a:ext>
            </a:extLst>
          </p:cNvPr>
          <p:cNvSpPr>
            <a:spLocks noGrp="1"/>
          </p:cNvSpPr>
          <p:nvPr>
            <p:ph type="body" sz="quarter" idx="38" hasCustomPrompt="1"/>
          </p:nvPr>
        </p:nvSpPr>
        <p:spPr>
          <a:xfrm>
            <a:off x="10839334"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10</a:t>
            </a:r>
          </a:p>
        </p:txBody>
      </p:sp>
      <p:pic>
        <p:nvPicPr>
          <p:cNvPr id="26" name="Graphic 25">
            <a:extLst>
              <a:ext uri="{FF2B5EF4-FFF2-40B4-BE49-F238E27FC236}">
                <a16:creationId xmlns:a16="http://schemas.microsoft.com/office/drawing/2014/main" id="{A45AF626-F31A-4E43-A5BF-7029AF5D071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026719058"/>
      </p:ext>
    </p:extLst>
  </p:cSld>
  <p:clrMapOvr>
    <a:masterClrMapping/>
  </p:clrMapOvr>
  <p:extLst>
    <p:ext uri="{DCECCB84-F9BA-43D5-87BE-67443E8EF086}">
      <p15:sldGuideLst xmlns:p15="http://schemas.microsoft.com/office/powerpoint/2012/main">
        <p15:guide id="12" orient="horz" pos="504">
          <p15:clr>
            <a:srgbClr val="FBAE40"/>
          </p15:clr>
        </p15:guide>
        <p15:guide id="14" orient="horz" pos="1368">
          <p15:clr>
            <a:srgbClr val="FBAE40"/>
          </p15:clr>
        </p15:guide>
        <p15:guide id="16" orient="horz" pos="3000">
          <p15:clr>
            <a:srgbClr val="FBAE40"/>
          </p15:clr>
        </p15:guide>
        <p15:guide id="17" orient="horz" pos="3864">
          <p15:clr>
            <a:srgbClr val="FBAE40"/>
          </p15:clr>
        </p15:guide>
        <p15:guide id="19" orient="horz" pos="216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Next Steps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084EC76-FC47-204F-9D39-63E811D06E27}"/>
              </a:ext>
            </a:extLst>
          </p:cNvPr>
          <p:cNvGraphicFramePr>
            <a:graphicFrameLocks noChangeAspect="1"/>
          </p:cNvGraphicFramePr>
          <p:nvPr userDrawn="1">
            <p:custDataLst>
              <p:tags r:id="rId1"/>
            </p:custDataLst>
            <p:extLst>
              <p:ext uri="{D42A27DB-BD31-4B8C-83A1-F6EECF244321}">
                <p14:modId xmlns:p14="http://schemas.microsoft.com/office/powerpoint/2010/main" val="38023932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084EC76-FC47-204F-9D39-63E811D06E27}"/>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7" name="Text Placeholder 4">
            <a:extLst>
              <a:ext uri="{FF2B5EF4-FFF2-40B4-BE49-F238E27FC236}">
                <a16:creationId xmlns:a16="http://schemas.microsoft.com/office/drawing/2014/main" id="{1233E17E-5377-C24C-AD2C-39BA4296672C}"/>
              </a:ext>
            </a:extLst>
          </p:cNvPr>
          <p:cNvSpPr>
            <a:spLocks noGrp="1"/>
          </p:cNvSpPr>
          <p:nvPr>
            <p:ph type="body" sz="quarter" idx="18" hasCustomPrompt="1"/>
          </p:nvPr>
        </p:nvSpPr>
        <p:spPr>
          <a:xfrm>
            <a:off x="53002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8" name="Text Placeholder 4">
            <a:extLst>
              <a:ext uri="{FF2B5EF4-FFF2-40B4-BE49-F238E27FC236}">
                <a16:creationId xmlns:a16="http://schemas.microsoft.com/office/drawing/2014/main" id="{E9E43623-1ADA-7C4F-923F-B58B9AC62120}"/>
              </a:ext>
            </a:extLst>
          </p:cNvPr>
          <p:cNvSpPr>
            <a:spLocks noGrp="1"/>
          </p:cNvSpPr>
          <p:nvPr>
            <p:ph type="body" sz="quarter" idx="19" hasCustomPrompt="1"/>
          </p:nvPr>
        </p:nvSpPr>
        <p:spPr>
          <a:xfrm>
            <a:off x="53008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30" name="Slide Number Placeholder 5">
            <a:extLst>
              <a:ext uri="{FF2B5EF4-FFF2-40B4-BE49-F238E27FC236}">
                <a16:creationId xmlns:a16="http://schemas.microsoft.com/office/drawing/2014/main" id="{394B72A7-E3E8-CC4B-816F-2A159364356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1" name="Footer Placeholder 3">
            <a:extLst>
              <a:ext uri="{FF2B5EF4-FFF2-40B4-BE49-F238E27FC236}">
                <a16:creationId xmlns:a16="http://schemas.microsoft.com/office/drawing/2014/main" id="{6803EFAD-4A5C-C948-9D16-079F72932A1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1EEC7578-AE97-504B-991A-7FA2939B953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37" name="Text Placeholder 4">
            <a:extLst>
              <a:ext uri="{FF2B5EF4-FFF2-40B4-BE49-F238E27FC236}">
                <a16:creationId xmlns:a16="http://schemas.microsoft.com/office/drawing/2014/main" id="{7242DD4E-0A20-B240-8C4D-8BCDA14E6853}"/>
              </a:ext>
            </a:extLst>
          </p:cNvPr>
          <p:cNvSpPr>
            <a:spLocks noGrp="1"/>
          </p:cNvSpPr>
          <p:nvPr>
            <p:ph type="body" sz="quarter" idx="20" hasCustomPrompt="1"/>
          </p:nvPr>
        </p:nvSpPr>
        <p:spPr>
          <a:xfrm>
            <a:off x="50038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59" name="Text Placeholder 4">
            <a:extLst>
              <a:ext uri="{FF2B5EF4-FFF2-40B4-BE49-F238E27FC236}">
                <a16:creationId xmlns:a16="http://schemas.microsoft.com/office/drawing/2014/main" id="{24234E21-09D7-5244-A79E-3EF2C41AF65A}"/>
              </a:ext>
            </a:extLst>
          </p:cNvPr>
          <p:cNvSpPr>
            <a:spLocks noGrp="1"/>
          </p:cNvSpPr>
          <p:nvPr>
            <p:ph type="body" sz="quarter" idx="21" hasCustomPrompt="1"/>
          </p:nvPr>
        </p:nvSpPr>
        <p:spPr>
          <a:xfrm>
            <a:off x="99484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0" name="Text Placeholder 4">
            <a:extLst>
              <a:ext uri="{FF2B5EF4-FFF2-40B4-BE49-F238E27FC236}">
                <a16:creationId xmlns:a16="http://schemas.microsoft.com/office/drawing/2014/main" id="{3B433C64-5662-864A-870D-E0F2479AA87C}"/>
              </a:ext>
            </a:extLst>
          </p:cNvPr>
          <p:cNvSpPr>
            <a:spLocks noGrp="1"/>
          </p:cNvSpPr>
          <p:nvPr>
            <p:ph type="body" sz="quarter" idx="22" hasCustomPrompt="1"/>
          </p:nvPr>
        </p:nvSpPr>
        <p:spPr>
          <a:xfrm>
            <a:off x="99490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1" name="Text Placeholder 4">
            <a:extLst>
              <a:ext uri="{FF2B5EF4-FFF2-40B4-BE49-F238E27FC236}">
                <a16:creationId xmlns:a16="http://schemas.microsoft.com/office/drawing/2014/main" id="{C5D9B63E-206A-3A42-ABB9-F04E60D4BA47}"/>
              </a:ext>
            </a:extLst>
          </p:cNvPr>
          <p:cNvSpPr>
            <a:spLocks noGrp="1"/>
          </p:cNvSpPr>
          <p:nvPr>
            <p:ph type="body" sz="quarter" idx="23" hasCustomPrompt="1"/>
          </p:nvPr>
        </p:nvSpPr>
        <p:spPr>
          <a:xfrm>
            <a:off x="96520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4</a:t>
            </a:r>
          </a:p>
        </p:txBody>
      </p:sp>
      <p:sp>
        <p:nvSpPr>
          <p:cNvPr id="63" name="Text Placeholder 4">
            <a:extLst>
              <a:ext uri="{FF2B5EF4-FFF2-40B4-BE49-F238E27FC236}">
                <a16:creationId xmlns:a16="http://schemas.microsoft.com/office/drawing/2014/main" id="{136B03FB-33C3-BF4C-BD6F-3A81C31A82CB}"/>
              </a:ext>
            </a:extLst>
          </p:cNvPr>
          <p:cNvSpPr>
            <a:spLocks noGrp="1"/>
          </p:cNvSpPr>
          <p:nvPr>
            <p:ph type="body" sz="quarter" idx="24" hasCustomPrompt="1"/>
          </p:nvPr>
        </p:nvSpPr>
        <p:spPr>
          <a:xfrm>
            <a:off x="5300282"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4" name="Text Placeholder 4">
            <a:extLst>
              <a:ext uri="{FF2B5EF4-FFF2-40B4-BE49-F238E27FC236}">
                <a16:creationId xmlns:a16="http://schemas.microsoft.com/office/drawing/2014/main" id="{DDC4BDDB-4701-C141-9543-D26BEB144D98}"/>
              </a:ext>
            </a:extLst>
          </p:cNvPr>
          <p:cNvSpPr>
            <a:spLocks noGrp="1"/>
          </p:cNvSpPr>
          <p:nvPr>
            <p:ph type="body" sz="quarter" idx="25" hasCustomPrompt="1"/>
          </p:nvPr>
        </p:nvSpPr>
        <p:spPr>
          <a:xfrm>
            <a:off x="5300818"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5" name="Text Placeholder 4">
            <a:extLst>
              <a:ext uri="{FF2B5EF4-FFF2-40B4-BE49-F238E27FC236}">
                <a16:creationId xmlns:a16="http://schemas.microsoft.com/office/drawing/2014/main" id="{1173C913-F578-7342-9BC9-2B905AF7CD98}"/>
              </a:ext>
            </a:extLst>
          </p:cNvPr>
          <p:cNvSpPr>
            <a:spLocks noGrp="1"/>
          </p:cNvSpPr>
          <p:nvPr>
            <p:ph type="body" sz="quarter" idx="26" hasCustomPrompt="1"/>
          </p:nvPr>
        </p:nvSpPr>
        <p:spPr>
          <a:xfrm>
            <a:off x="50038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67" name="Text Placeholder 4">
            <a:extLst>
              <a:ext uri="{FF2B5EF4-FFF2-40B4-BE49-F238E27FC236}">
                <a16:creationId xmlns:a16="http://schemas.microsoft.com/office/drawing/2014/main" id="{55DE7C74-C751-4E43-9361-A930663D34AD}"/>
              </a:ext>
            </a:extLst>
          </p:cNvPr>
          <p:cNvSpPr>
            <a:spLocks noGrp="1"/>
          </p:cNvSpPr>
          <p:nvPr>
            <p:ph type="body" sz="quarter" idx="27" hasCustomPrompt="1"/>
          </p:nvPr>
        </p:nvSpPr>
        <p:spPr>
          <a:xfrm>
            <a:off x="9985957"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8" name="Text Placeholder 4">
            <a:extLst>
              <a:ext uri="{FF2B5EF4-FFF2-40B4-BE49-F238E27FC236}">
                <a16:creationId xmlns:a16="http://schemas.microsoft.com/office/drawing/2014/main" id="{E786A57D-7605-784A-AC6B-BF9BEFC55EB0}"/>
              </a:ext>
            </a:extLst>
          </p:cNvPr>
          <p:cNvSpPr>
            <a:spLocks noGrp="1"/>
          </p:cNvSpPr>
          <p:nvPr>
            <p:ph type="body" sz="quarter" idx="28" hasCustomPrompt="1"/>
          </p:nvPr>
        </p:nvSpPr>
        <p:spPr>
          <a:xfrm>
            <a:off x="9986493"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9" name="Text Placeholder 4">
            <a:extLst>
              <a:ext uri="{FF2B5EF4-FFF2-40B4-BE49-F238E27FC236}">
                <a16:creationId xmlns:a16="http://schemas.microsoft.com/office/drawing/2014/main" id="{09B95635-2B14-0347-8AF2-D0FAD5D48F85}"/>
              </a:ext>
            </a:extLst>
          </p:cNvPr>
          <p:cNvSpPr>
            <a:spLocks noGrp="1"/>
          </p:cNvSpPr>
          <p:nvPr>
            <p:ph type="body" sz="quarter" idx="29" hasCustomPrompt="1"/>
          </p:nvPr>
        </p:nvSpPr>
        <p:spPr>
          <a:xfrm>
            <a:off x="96520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5</a:t>
            </a:r>
          </a:p>
        </p:txBody>
      </p:sp>
      <p:sp>
        <p:nvSpPr>
          <p:cNvPr id="71" name="Text Placeholder 4">
            <a:extLst>
              <a:ext uri="{FF2B5EF4-FFF2-40B4-BE49-F238E27FC236}">
                <a16:creationId xmlns:a16="http://schemas.microsoft.com/office/drawing/2014/main" id="{1F9206FB-46D1-C640-8F1C-714F8758E1D3}"/>
              </a:ext>
            </a:extLst>
          </p:cNvPr>
          <p:cNvSpPr>
            <a:spLocks noGrp="1"/>
          </p:cNvSpPr>
          <p:nvPr>
            <p:ph type="body" sz="quarter" idx="30" hasCustomPrompt="1"/>
          </p:nvPr>
        </p:nvSpPr>
        <p:spPr>
          <a:xfrm>
            <a:off x="53002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2" name="Text Placeholder 4">
            <a:extLst>
              <a:ext uri="{FF2B5EF4-FFF2-40B4-BE49-F238E27FC236}">
                <a16:creationId xmlns:a16="http://schemas.microsoft.com/office/drawing/2014/main" id="{E6731DF6-8C41-D241-A94C-ADA9924643D7}"/>
              </a:ext>
            </a:extLst>
          </p:cNvPr>
          <p:cNvSpPr>
            <a:spLocks noGrp="1"/>
          </p:cNvSpPr>
          <p:nvPr>
            <p:ph type="body" sz="quarter" idx="31" hasCustomPrompt="1"/>
          </p:nvPr>
        </p:nvSpPr>
        <p:spPr>
          <a:xfrm>
            <a:off x="53008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73" name="Text Placeholder 4">
            <a:extLst>
              <a:ext uri="{FF2B5EF4-FFF2-40B4-BE49-F238E27FC236}">
                <a16:creationId xmlns:a16="http://schemas.microsoft.com/office/drawing/2014/main" id="{A9B41717-A488-8A47-9468-F9BCDA4DA76F}"/>
              </a:ext>
            </a:extLst>
          </p:cNvPr>
          <p:cNvSpPr>
            <a:spLocks noGrp="1"/>
          </p:cNvSpPr>
          <p:nvPr>
            <p:ph type="body" sz="quarter" idx="32" hasCustomPrompt="1"/>
          </p:nvPr>
        </p:nvSpPr>
        <p:spPr>
          <a:xfrm>
            <a:off x="50038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75" name="Text Placeholder 4">
            <a:extLst>
              <a:ext uri="{FF2B5EF4-FFF2-40B4-BE49-F238E27FC236}">
                <a16:creationId xmlns:a16="http://schemas.microsoft.com/office/drawing/2014/main" id="{6F3697DF-F2C0-B74B-8B8E-F5F04C77CEF0}"/>
              </a:ext>
            </a:extLst>
          </p:cNvPr>
          <p:cNvSpPr>
            <a:spLocks noGrp="1"/>
          </p:cNvSpPr>
          <p:nvPr>
            <p:ph type="body" sz="quarter" idx="33" hasCustomPrompt="1"/>
          </p:nvPr>
        </p:nvSpPr>
        <p:spPr>
          <a:xfrm>
            <a:off x="99484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6" name="Text Placeholder 4">
            <a:extLst>
              <a:ext uri="{FF2B5EF4-FFF2-40B4-BE49-F238E27FC236}">
                <a16:creationId xmlns:a16="http://schemas.microsoft.com/office/drawing/2014/main" id="{010208B9-EBAF-024B-BDBD-B821C46A564B}"/>
              </a:ext>
            </a:extLst>
          </p:cNvPr>
          <p:cNvSpPr>
            <a:spLocks noGrp="1"/>
          </p:cNvSpPr>
          <p:nvPr>
            <p:ph type="body" sz="quarter" idx="34" hasCustomPrompt="1"/>
          </p:nvPr>
        </p:nvSpPr>
        <p:spPr>
          <a:xfrm>
            <a:off x="99490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77" name="Text Placeholder 4">
            <a:extLst>
              <a:ext uri="{FF2B5EF4-FFF2-40B4-BE49-F238E27FC236}">
                <a16:creationId xmlns:a16="http://schemas.microsoft.com/office/drawing/2014/main" id="{54CB2744-2AEB-A64E-A434-B328B74315A9}"/>
              </a:ext>
            </a:extLst>
          </p:cNvPr>
          <p:cNvSpPr>
            <a:spLocks noGrp="1"/>
          </p:cNvSpPr>
          <p:nvPr>
            <p:ph type="body" sz="quarter" idx="35" hasCustomPrompt="1"/>
          </p:nvPr>
        </p:nvSpPr>
        <p:spPr>
          <a:xfrm>
            <a:off x="96520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6</a:t>
            </a:r>
          </a:p>
        </p:txBody>
      </p:sp>
      <p:pic>
        <p:nvPicPr>
          <p:cNvPr id="24" name="Graphic 23">
            <a:extLst>
              <a:ext uri="{FF2B5EF4-FFF2-40B4-BE49-F238E27FC236}">
                <a16:creationId xmlns:a16="http://schemas.microsoft.com/office/drawing/2014/main" id="{D7797BCE-5A1E-F14B-9E67-559519388A1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842222433"/>
      </p:ext>
    </p:extLst>
  </p:cSld>
  <p:clrMapOvr>
    <a:masterClrMapping/>
  </p:clrMapOvr>
  <p:extLst>
    <p:ext uri="{DCECCB84-F9BA-43D5-87BE-67443E8EF086}">
      <p15:sldGuideLst xmlns:p15="http://schemas.microsoft.com/office/powerpoint/2012/main">
        <p15:guide id="1" orient="horz" pos="1608">
          <p15:clr>
            <a:srgbClr val="FBAE40"/>
          </p15:clr>
        </p15:guide>
        <p15:guide id="2" orient="horz" pos="2760">
          <p15:clr>
            <a:srgbClr val="FBAE40"/>
          </p15:clr>
        </p15:guide>
        <p15:guide id="3" orient="horz" pos="3912">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Next Step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CD79644-E311-654B-ACA7-9231F5E3607F}"/>
              </a:ext>
            </a:extLst>
          </p:cNvPr>
          <p:cNvGraphicFramePr>
            <a:graphicFrameLocks noChangeAspect="1"/>
          </p:cNvGraphicFramePr>
          <p:nvPr userDrawn="1">
            <p:custDataLst>
              <p:tags r:id="rId1"/>
            </p:custDataLst>
            <p:extLst>
              <p:ext uri="{D42A27DB-BD31-4B8C-83A1-F6EECF244321}">
                <p14:modId xmlns:p14="http://schemas.microsoft.com/office/powerpoint/2010/main" val="24588283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FCD79644-E311-654B-ACA7-9231F5E3607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Text Placeholder 6">
            <a:extLst>
              <a:ext uri="{FF2B5EF4-FFF2-40B4-BE49-F238E27FC236}">
                <a16:creationId xmlns:a16="http://schemas.microsoft.com/office/drawing/2014/main" id="{849F6C18-672B-6D42-AB0F-130596F63BE4}"/>
              </a:ext>
            </a:extLst>
          </p:cNvPr>
          <p:cNvSpPr>
            <a:spLocks noGrp="1"/>
          </p:cNvSpPr>
          <p:nvPr>
            <p:ph type="body" sz="quarter" idx="12" hasCustomPrompt="1"/>
          </p:nvPr>
        </p:nvSpPr>
        <p:spPr>
          <a:xfrm>
            <a:off x="228302"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11" name="Text Placeholder 4">
            <a:extLst>
              <a:ext uri="{FF2B5EF4-FFF2-40B4-BE49-F238E27FC236}">
                <a16:creationId xmlns:a16="http://schemas.microsoft.com/office/drawing/2014/main" id="{BAE060BD-0D8D-AC48-B242-3D34AEB41AA8}"/>
              </a:ext>
            </a:extLst>
          </p:cNvPr>
          <p:cNvSpPr>
            <a:spLocks noGrp="1"/>
          </p:cNvSpPr>
          <p:nvPr>
            <p:ph type="body" sz="quarter" idx="18" hasCustomPrompt="1"/>
          </p:nvPr>
        </p:nvSpPr>
        <p:spPr>
          <a:xfrm>
            <a:off x="568449"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2" name="Text Placeholder 4">
            <a:extLst>
              <a:ext uri="{FF2B5EF4-FFF2-40B4-BE49-F238E27FC236}">
                <a16:creationId xmlns:a16="http://schemas.microsoft.com/office/drawing/2014/main" id="{8E65A059-C9EF-5943-BA43-199F504186F8}"/>
              </a:ext>
            </a:extLst>
          </p:cNvPr>
          <p:cNvSpPr>
            <a:spLocks noGrp="1"/>
          </p:cNvSpPr>
          <p:nvPr>
            <p:ph type="body" sz="quarter" idx="19" hasCustomPrompt="1"/>
          </p:nvPr>
        </p:nvSpPr>
        <p:spPr>
          <a:xfrm>
            <a:off x="568986"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35" name="Text Placeholder 4">
            <a:extLst>
              <a:ext uri="{FF2B5EF4-FFF2-40B4-BE49-F238E27FC236}">
                <a16:creationId xmlns:a16="http://schemas.microsoft.com/office/drawing/2014/main" id="{D959E8D8-29F1-5349-9971-B3AA686A06A3}"/>
              </a:ext>
            </a:extLst>
          </p:cNvPr>
          <p:cNvSpPr>
            <a:spLocks noGrp="1"/>
          </p:cNvSpPr>
          <p:nvPr>
            <p:ph type="body" sz="quarter" idx="48" hasCustomPrompt="1"/>
          </p:nvPr>
        </p:nvSpPr>
        <p:spPr>
          <a:xfrm>
            <a:off x="380924" y="2873315"/>
            <a:ext cx="1299611" cy="315670"/>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9" name="Slide Number Placeholder 5">
            <a:extLst>
              <a:ext uri="{FF2B5EF4-FFF2-40B4-BE49-F238E27FC236}">
                <a16:creationId xmlns:a16="http://schemas.microsoft.com/office/drawing/2014/main" id="{61C7E403-B04F-3848-AA7A-F9B6DFE9E58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0" name="Footer Placeholder 3">
            <a:extLst>
              <a:ext uri="{FF2B5EF4-FFF2-40B4-BE49-F238E27FC236}">
                <a16:creationId xmlns:a16="http://schemas.microsoft.com/office/drawing/2014/main" id="{4E65AF74-1A2C-7942-BD65-558510A5D49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2" name="Title 1">
            <a:extLst>
              <a:ext uri="{FF2B5EF4-FFF2-40B4-BE49-F238E27FC236}">
                <a16:creationId xmlns:a16="http://schemas.microsoft.com/office/drawing/2014/main" id="{FC0581F5-3E5A-DA48-881F-B8EFB4BB927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65" name="Text Placeholder 6">
            <a:extLst>
              <a:ext uri="{FF2B5EF4-FFF2-40B4-BE49-F238E27FC236}">
                <a16:creationId xmlns:a16="http://schemas.microsoft.com/office/drawing/2014/main" id="{965E4C8F-20DC-F14A-B44E-3F7E87F1F1CD}"/>
              </a:ext>
            </a:extLst>
          </p:cNvPr>
          <p:cNvSpPr>
            <a:spLocks noGrp="1"/>
          </p:cNvSpPr>
          <p:nvPr>
            <p:ph type="body" sz="quarter" idx="49" hasCustomPrompt="1"/>
          </p:nvPr>
        </p:nvSpPr>
        <p:spPr>
          <a:xfrm>
            <a:off x="228302"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66" name="Text Placeholder 4">
            <a:extLst>
              <a:ext uri="{FF2B5EF4-FFF2-40B4-BE49-F238E27FC236}">
                <a16:creationId xmlns:a16="http://schemas.microsoft.com/office/drawing/2014/main" id="{DC419921-BA25-2B4A-9CB5-A793190FC373}"/>
              </a:ext>
            </a:extLst>
          </p:cNvPr>
          <p:cNvSpPr>
            <a:spLocks noGrp="1"/>
          </p:cNvSpPr>
          <p:nvPr>
            <p:ph type="body" sz="quarter" idx="50" hasCustomPrompt="1"/>
          </p:nvPr>
        </p:nvSpPr>
        <p:spPr>
          <a:xfrm>
            <a:off x="568449"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7" name="Text Placeholder 4">
            <a:extLst>
              <a:ext uri="{FF2B5EF4-FFF2-40B4-BE49-F238E27FC236}">
                <a16:creationId xmlns:a16="http://schemas.microsoft.com/office/drawing/2014/main" id="{71D1A00A-B705-8E43-8323-117F0DB240C3}"/>
              </a:ext>
            </a:extLst>
          </p:cNvPr>
          <p:cNvSpPr>
            <a:spLocks noGrp="1"/>
          </p:cNvSpPr>
          <p:nvPr>
            <p:ph type="body" sz="quarter" idx="51" hasCustomPrompt="1"/>
          </p:nvPr>
        </p:nvSpPr>
        <p:spPr>
          <a:xfrm>
            <a:off x="568986"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8" name="Text Placeholder 6">
            <a:extLst>
              <a:ext uri="{FF2B5EF4-FFF2-40B4-BE49-F238E27FC236}">
                <a16:creationId xmlns:a16="http://schemas.microsoft.com/office/drawing/2014/main" id="{2D523B49-04C1-A14E-A925-C8DD012D948C}"/>
              </a:ext>
            </a:extLst>
          </p:cNvPr>
          <p:cNvSpPr>
            <a:spLocks noGrp="1"/>
          </p:cNvSpPr>
          <p:nvPr>
            <p:ph type="body" sz="quarter" idx="52" hasCustomPrompt="1"/>
          </p:nvPr>
        </p:nvSpPr>
        <p:spPr>
          <a:xfrm>
            <a:off x="228302"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69" name="Text Placeholder 4">
            <a:extLst>
              <a:ext uri="{FF2B5EF4-FFF2-40B4-BE49-F238E27FC236}">
                <a16:creationId xmlns:a16="http://schemas.microsoft.com/office/drawing/2014/main" id="{EE1E5A43-18B8-1C49-9497-4F8D82728FAD}"/>
              </a:ext>
            </a:extLst>
          </p:cNvPr>
          <p:cNvSpPr>
            <a:spLocks noGrp="1"/>
          </p:cNvSpPr>
          <p:nvPr>
            <p:ph type="body" sz="quarter" idx="53" hasCustomPrompt="1"/>
          </p:nvPr>
        </p:nvSpPr>
        <p:spPr>
          <a:xfrm>
            <a:off x="568449"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0" name="Text Placeholder 4">
            <a:extLst>
              <a:ext uri="{FF2B5EF4-FFF2-40B4-BE49-F238E27FC236}">
                <a16:creationId xmlns:a16="http://schemas.microsoft.com/office/drawing/2014/main" id="{456B82D8-A834-8946-B02E-1F7D9A55D72E}"/>
              </a:ext>
            </a:extLst>
          </p:cNvPr>
          <p:cNvSpPr>
            <a:spLocks noGrp="1"/>
          </p:cNvSpPr>
          <p:nvPr>
            <p:ph type="body" sz="quarter" idx="54" hasCustomPrompt="1"/>
          </p:nvPr>
        </p:nvSpPr>
        <p:spPr>
          <a:xfrm>
            <a:off x="568986"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1" name="Text Placeholder 6">
            <a:extLst>
              <a:ext uri="{FF2B5EF4-FFF2-40B4-BE49-F238E27FC236}">
                <a16:creationId xmlns:a16="http://schemas.microsoft.com/office/drawing/2014/main" id="{56DA5C01-615A-3643-BC66-AE15D94EDC1D}"/>
              </a:ext>
            </a:extLst>
          </p:cNvPr>
          <p:cNvSpPr>
            <a:spLocks noGrp="1"/>
          </p:cNvSpPr>
          <p:nvPr>
            <p:ph type="body" sz="quarter" idx="55" hasCustomPrompt="1"/>
          </p:nvPr>
        </p:nvSpPr>
        <p:spPr>
          <a:xfrm>
            <a:off x="4852883"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82" name="Text Placeholder 4">
            <a:extLst>
              <a:ext uri="{FF2B5EF4-FFF2-40B4-BE49-F238E27FC236}">
                <a16:creationId xmlns:a16="http://schemas.microsoft.com/office/drawing/2014/main" id="{25CCAAA3-6015-3F4B-B023-B81444EFE0A8}"/>
              </a:ext>
            </a:extLst>
          </p:cNvPr>
          <p:cNvSpPr>
            <a:spLocks noGrp="1"/>
          </p:cNvSpPr>
          <p:nvPr>
            <p:ph type="body" sz="quarter" idx="56" hasCustomPrompt="1"/>
          </p:nvPr>
        </p:nvSpPr>
        <p:spPr>
          <a:xfrm>
            <a:off x="5179778"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83" name="Text Placeholder 4">
            <a:extLst>
              <a:ext uri="{FF2B5EF4-FFF2-40B4-BE49-F238E27FC236}">
                <a16:creationId xmlns:a16="http://schemas.microsoft.com/office/drawing/2014/main" id="{A5E5A7AE-63E1-784A-87DD-1DE0312E4F9C}"/>
              </a:ext>
            </a:extLst>
          </p:cNvPr>
          <p:cNvSpPr>
            <a:spLocks noGrp="1"/>
          </p:cNvSpPr>
          <p:nvPr>
            <p:ph type="body" sz="quarter" idx="57" hasCustomPrompt="1"/>
          </p:nvPr>
        </p:nvSpPr>
        <p:spPr>
          <a:xfrm>
            <a:off x="5180314"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4" name="Text Placeholder 4">
            <a:extLst>
              <a:ext uri="{FF2B5EF4-FFF2-40B4-BE49-F238E27FC236}">
                <a16:creationId xmlns:a16="http://schemas.microsoft.com/office/drawing/2014/main" id="{6809CFD5-9BE2-8045-BD0C-E698D422FFE6}"/>
              </a:ext>
            </a:extLst>
          </p:cNvPr>
          <p:cNvSpPr>
            <a:spLocks noGrp="1"/>
          </p:cNvSpPr>
          <p:nvPr>
            <p:ph type="body" sz="quarter" idx="58" hasCustomPrompt="1"/>
          </p:nvPr>
        </p:nvSpPr>
        <p:spPr>
          <a:xfrm>
            <a:off x="4992253" y="2873315"/>
            <a:ext cx="1299611" cy="315670"/>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85" name="Text Placeholder 6">
            <a:extLst>
              <a:ext uri="{FF2B5EF4-FFF2-40B4-BE49-F238E27FC236}">
                <a16:creationId xmlns:a16="http://schemas.microsoft.com/office/drawing/2014/main" id="{C8957327-30F9-B749-8498-2440755D3C53}"/>
              </a:ext>
            </a:extLst>
          </p:cNvPr>
          <p:cNvSpPr>
            <a:spLocks noGrp="1"/>
          </p:cNvSpPr>
          <p:nvPr>
            <p:ph type="body" sz="quarter" idx="59" hasCustomPrompt="1"/>
          </p:nvPr>
        </p:nvSpPr>
        <p:spPr>
          <a:xfrm>
            <a:off x="4852883"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86" name="Text Placeholder 4">
            <a:extLst>
              <a:ext uri="{FF2B5EF4-FFF2-40B4-BE49-F238E27FC236}">
                <a16:creationId xmlns:a16="http://schemas.microsoft.com/office/drawing/2014/main" id="{86D19F5B-2AB4-D249-BE7E-FD771DA32010}"/>
              </a:ext>
            </a:extLst>
          </p:cNvPr>
          <p:cNvSpPr>
            <a:spLocks noGrp="1"/>
          </p:cNvSpPr>
          <p:nvPr>
            <p:ph type="body" sz="quarter" idx="60" hasCustomPrompt="1"/>
          </p:nvPr>
        </p:nvSpPr>
        <p:spPr>
          <a:xfrm>
            <a:off x="5179778"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87" name="Text Placeholder 4">
            <a:extLst>
              <a:ext uri="{FF2B5EF4-FFF2-40B4-BE49-F238E27FC236}">
                <a16:creationId xmlns:a16="http://schemas.microsoft.com/office/drawing/2014/main" id="{F4EB2C70-48DD-D944-B694-9F7B7CD69C72}"/>
              </a:ext>
            </a:extLst>
          </p:cNvPr>
          <p:cNvSpPr>
            <a:spLocks noGrp="1"/>
          </p:cNvSpPr>
          <p:nvPr>
            <p:ph type="body" sz="quarter" idx="61" hasCustomPrompt="1"/>
          </p:nvPr>
        </p:nvSpPr>
        <p:spPr>
          <a:xfrm>
            <a:off x="5180314"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8" name="Text Placeholder 6">
            <a:extLst>
              <a:ext uri="{FF2B5EF4-FFF2-40B4-BE49-F238E27FC236}">
                <a16:creationId xmlns:a16="http://schemas.microsoft.com/office/drawing/2014/main" id="{64897C1A-999F-9D4B-A596-4F9CAACDD009}"/>
              </a:ext>
            </a:extLst>
          </p:cNvPr>
          <p:cNvSpPr>
            <a:spLocks noGrp="1"/>
          </p:cNvSpPr>
          <p:nvPr>
            <p:ph type="body" sz="quarter" idx="62" hasCustomPrompt="1"/>
          </p:nvPr>
        </p:nvSpPr>
        <p:spPr>
          <a:xfrm>
            <a:off x="4852883"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89" name="Text Placeholder 4">
            <a:extLst>
              <a:ext uri="{FF2B5EF4-FFF2-40B4-BE49-F238E27FC236}">
                <a16:creationId xmlns:a16="http://schemas.microsoft.com/office/drawing/2014/main" id="{8D397C40-4DC5-4445-B464-53C3CB07C93F}"/>
              </a:ext>
            </a:extLst>
          </p:cNvPr>
          <p:cNvSpPr>
            <a:spLocks noGrp="1"/>
          </p:cNvSpPr>
          <p:nvPr>
            <p:ph type="body" sz="quarter" idx="63" hasCustomPrompt="1"/>
          </p:nvPr>
        </p:nvSpPr>
        <p:spPr>
          <a:xfrm>
            <a:off x="5179778"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90" name="Text Placeholder 4">
            <a:extLst>
              <a:ext uri="{FF2B5EF4-FFF2-40B4-BE49-F238E27FC236}">
                <a16:creationId xmlns:a16="http://schemas.microsoft.com/office/drawing/2014/main" id="{2113D492-3C03-3645-A76F-9EEF73E411BD}"/>
              </a:ext>
            </a:extLst>
          </p:cNvPr>
          <p:cNvSpPr>
            <a:spLocks noGrp="1"/>
          </p:cNvSpPr>
          <p:nvPr>
            <p:ph type="body" sz="quarter" idx="64" hasCustomPrompt="1"/>
          </p:nvPr>
        </p:nvSpPr>
        <p:spPr>
          <a:xfrm>
            <a:off x="5180314"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94" name="Text Placeholder 6">
            <a:extLst>
              <a:ext uri="{FF2B5EF4-FFF2-40B4-BE49-F238E27FC236}">
                <a16:creationId xmlns:a16="http://schemas.microsoft.com/office/drawing/2014/main" id="{D2FC71B6-5562-404E-B4B3-00BEDAA72AAF}"/>
              </a:ext>
            </a:extLst>
          </p:cNvPr>
          <p:cNvSpPr>
            <a:spLocks noGrp="1"/>
          </p:cNvSpPr>
          <p:nvPr>
            <p:ph type="body" sz="quarter" idx="65" hasCustomPrompt="1"/>
          </p:nvPr>
        </p:nvSpPr>
        <p:spPr>
          <a:xfrm>
            <a:off x="9500120"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95" name="Text Placeholder 4">
            <a:extLst>
              <a:ext uri="{FF2B5EF4-FFF2-40B4-BE49-F238E27FC236}">
                <a16:creationId xmlns:a16="http://schemas.microsoft.com/office/drawing/2014/main" id="{D0DB6E01-C880-7341-8958-191BE9B1D831}"/>
              </a:ext>
            </a:extLst>
          </p:cNvPr>
          <p:cNvSpPr>
            <a:spLocks noGrp="1"/>
          </p:cNvSpPr>
          <p:nvPr>
            <p:ph type="body" sz="quarter" idx="66" hasCustomPrompt="1"/>
          </p:nvPr>
        </p:nvSpPr>
        <p:spPr>
          <a:xfrm>
            <a:off x="9840267"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96" name="Text Placeholder 4">
            <a:extLst>
              <a:ext uri="{FF2B5EF4-FFF2-40B4-BE49-F238E27FC236}">
                <a16:creationId xmlns:a16="http://schemas.microsoft.com/office/drawing/2014/main" id="{A5643017-2779-164D-98A0-86FBA4A1A746}"/>
              </a:ext>
            </a:extLst>
          </p:cNvPr>
          <p:cNvSpPr>
            <a:spLocks noGrp="1"/>
          </p:cNvSpPr>
          <p:nvPr>
            <p:ph type="body" sz="quarter" idx="67" hasCustomPrompt="1"/>
          </p:nvPr>
        </p:nvSpPr>
        <p:spPr>
          <a:xfrm>
            <a:off x="9840805"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97" name="Text Placeholder 4">
            <a:extLst>
              <a:ext uri="{FF2B5EF4-FFF2-40B4-BE49-F238E27FC236}">
                <a16:creationId xmlns:a16="http://schemas.microsoft.com/office/drawing/2014/main" id="{0BDBF304-9ADB-074D-AFB5-3D74DEF99471}"/>
              </a:ext>
            </a:extLst>
          </p:cNvPr>
          <p:cNvSpPr>
            <a:spLocks noGrp="1"/>
          </p:cNvSpPr>
          <p:nvPr>
            <p:ph type="body" sz="quarter" idx="68" hasCustomPrompt="1"/>
          </p:nvPr>
        </p:nvSpPr>
        <p:spPr>
          <a:xfrm>
            <a:off x="9652743" y="2873315"/>
            <a:ext cx="1299611" cy="315670"/>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98" name="Text Placeholder 6">
            <a:extLst>
              <a:ext uri="{FF2B5EF4-FFF2-40B4-BE49-F238E27FC236}">
                <a16:creationId xmlns:a16="http://schemas.microsoft.com/office/drawing/2014/main" id="{39444EB5-1948-0849-9BC7-58738B235998}"/>
              </a:ext>
            </a:extLst>
          </p:cNvPr>
          <p:cNvSpPr>
            <a:spLocks noGrp="1"/>
          </p:cNvSpPr>
          <p:nvPr>
            <p:ph type="body" sz="quarter" idx="69" hasCustomPrompt="1"/>
          </p:nvPr>
        </p:nvSpPr>
        <p:spPr>
          <a:xfrm>
            <a:off x="9500120"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99" name="Text Placeholder 4">
            <a:extLst>
              <a:ext uri="{FF2B5EF4-FFF2-40B4-BE49-F238E27FC236}">
                <a16:creationId xmlns:a16="http://schemas.microsoft.com/office/drawing/2014/main" id="{8BCF6EE2-7E27-6E45-AF82-5B17571C4699}"/>
              </a:ext>
            </a:extLst>
          </p:cNvPr>
          <p:cNvSpPr>
            <a:spLocks noGrp="1"/>
          </p:cNvSpPr>
          <p:nvPr>
            <p:ph type="body" sz="quarter" idx="70" hasCustomPrompt="1"/>
          </p:nvPr>
        </p:nvSpPr>
        <p:spPr>
          <a:xfrm>
            <a:off x="9840267"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00" name="Text Placeholder 4">
            <a:extLst>
              <a:ext uri="{FF2B5EF4-FFF2-40B4-BE49-F238E27FC236}">
                <a16:creationId xmlns:a16="http://schemas.microsoft.com/office/drawing/2014/main" id="{15770356-D330-744A-90AC-0ACD21FF99F1}"/>
              </a:ext>
            </a:extLst>
          </p:cNvPr>
          <p:cNvSpPr>
            <a:spLocks noGrp="1"/>
          </p:cNvSpPr>
          <p:nvPr>
            <p:ph type="body" sz="quarter" idx="71" hasCustomPrompt="1"/>
          </p:nvPr>
        </p:nvSpPr>
        <p:spPr>
          <a:xfrm>
            <a:off x="9840805"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101" name="Text Placeholder 6">
            <a:extLst>
              <a:ext uri="{FF2B5EF4-FFF2-40B4-BE49-F238E27FC236}">
                <a16:creationId xmlns:a16="http://schemas.microsoft.com/office/drawing/2014/main" id="{397FDE7A-50BE-F845-B7E5-28121B8F2C21}"/>
              </a:ext>
            </a:extLst>
          </p:cNvPr>
          <p:cNvSpPr>
            <a:spLocks noGrp="1"/>
          </p:cNvSpPr>
          <p:nvPr>
            <p:ph type="body" sz="quarter" idx="72" hasCustomPrompt="1"/>
          </p:nvPr>
        </p:nvSpPr>
        <p:spPr>
          <a:xfrm>
            <a:off x="9500120"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102" name="Text Placeholder 4">
            <a:extLst>
              <a:ext uri="{FF2B5EF4-FFF2-40B4-BE49-F238E27FC236}">
                <a16:creationId xmlns:a16="http://schemas.microsoft.com/office/drawing/2014/main" id="{A60858A7-F957-354C-A57C-6D17B5A8F2D1}"/>
              </a:ext>
            </a:extLst>
          </p:cNvPr>
          <p:cNvSpPr>
            <a:spLocks noGrp="1"/>
          </p:cNvSpPr>
          <p:nvPr>
            <p:ph type="body" sz="quarter" idx="73" hasCustomPrompt="1"/>
          </p:nvPr>
        </p:nvSpPr>
        <p:spPr>
          <a:xfrm>
            <a:off x="9840267"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03" name="Text Placeholder 4">
            <a:extLst>
              <a:ext uri="{FF2B5EF4-FFF2-40B4-BE49-F238E27FC236}">
                <a16:creationId xmlns:a16="http://schemas.microsoft.com/office/drawing/2014/main" id="{AA3D5DC1-FBB5-9342-A859-51F4F92639D4}"/>
              </a:ext>
            </a:extLst>
          </p:cNvPr>
          <p:cNvSpPr>
            <a:spLocks noGrp="1"/>
          </p:cNvSpPr>
          <p:nvPr>
            <p:ph type="body" sz="quarter" idx="74" hasCustomPrompt="1"/>
          </p:nvPr>
        </p:nvSpPr>
        <p:spPr>
          <a:xfrm>
            <a:off x="9840805"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pic>
        <p:nvPicPr>
          <p:cNvPr id="36" name="Graphic 35">
            <a:extLst>
              <a:ext uri="{FF2B5EF4-FFF2-40B4-BE49-F238E27FC236}">
                <a16:creationId xmlns:a16="http://schemas.microsoft.com/office/drawing/2014/main" id="{93A063DC-4E6B-5449-A343-EE89EF09BF1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770730460"/>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1920">
          <p15:clr>
            <a:srgbClr val="FBAE40"/>
          </p15:clr>
        </p15:guide>
        <p15:guide id="3" orient="horz" pos="2304">
          <p15:clr>
            <a:srgbClr val="FBAE40"/>
          </p15:clr>
        </p15:guide>
        <p15:guide id="4" orient="horz" pos="2784">
          <p15:clr>
            <a:srgbClr val="FBAE40"/>
          </p15:clr>
        </p15:guide>
        <p15:guide id="5" orient="horz" pos="3264">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melin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6AD9BCF-FEBE-2B4D-8A6F-A575C0162B61}"/>
              </a:ext>
            </a:extLst>
          </p:cNvPr>
          <p:cNvGraphicFramePr>
            <a:graphicFrameLocks noChangeAspect="1"/>
          </p:cNvGraphicFramePr>
          <p:nvPr userDrawn="1">
            <p:custDataLst>
              <p:tags r:id="rId1"/>
            </p:custDataLst>
            <p:extLst>
              <p:ext uri="{D42A27DB-BD31-4B8C-83A1-F6EECF244321}">
                <p14:modId xmlns:p14="http://schemas.microsoft.com/office/powerpoint/2010/main" val="28664133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96AD9BCF-FEBE-2B4D-8A6F-A575C0162B6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37" name="Straight Connector 36">
            <a:extLst>
              <a:ext uri="{FF2B5EF4-FFF2-40B4-BE49-F238E27FC236}">
                <a16:creationId xmlns:a16="http://schemas.microsoft.com/office/drawing/2014/main" id="{A04949F9-5C16-D948-BC73-F6925A668F95}"/>
              </a:ext>
            </a:extLst>
          </p:cNvPr>
          <p:cNvCxnSpPr>
            <a:cxnSpLocks/>
          </p:cNvCxnSpPr>
          <p:nvPr userDrawn="1"/>
        </p:nvCxnSpPr>
        <p:spPr>
          <a:xfrm flipV="1">
            <a:off x="6334830" y="3086102"/>
            <a:ext cx="0" cy="81250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9" name="Straight Connector 38">
            <a:extLst>
              <a:ext uri="{FF2B5EF4-FFF2-40B4-BE49-F238E27FC236}">
                <a16:creationId xmlns:a16="http://schemas.microsoft.com/office/drawing/2014/main" id="{806D1E39-48CB-8244-A02E-DAF14DEB8FC0}"/>
              </a:ext>
            </a:extLst>
          </p:cNvPr>
          <p:cNvCxnSpPr>
            <a:cxnSpLocks/>
          </p:cNvCxnSpPr>
          <p:nvPr userDrawn="1"/>
        </p:nvCxnSpPr>
        <p:spPr>
          <a:xfrm flipV="1">
            <a:off x="9898390" y="3086102"/>
            <a:ext cx="0" cy="81250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5" name="Text Placeholder 10">
            <a:extLst>
              <a:ext uri="{FF2B5EF4-FFF2-40B4-BE49-F238E27FC236}">
                <a16:creationId xmlns:a16="http://schemas.microsoft.com/office/drawing/2014/main" id="{71E1E964-BB35-C14B-A64D-4257241E811F}"/>
              </a:ext>
            </a:extLst>
          </p:cNvPr>
          <p:cNvSpPr>
            <a:spLocks noGrp="1"/>
          </p:cNvSpPr>
          <p:nvPr>
            <p:ph type="body" sz="quarter" idx="12" hasCustomPrompt="1"/>
          </p:nvPr>
        </p:nvSpPr>
        <p:spPr>
          <a:xfrm>
            <a:off x="695983"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0BFFCA26-434C-CE4E-A257-6806FE4B47A1}"/>
              </a:ext>
            </a:extLst>
          </p:cNvPr>
          <p:cNvSpPr>
            <a:spLocks noGrp="1"/>
          </p:cNvSpPr>
          <p:nvPr>
            <p:ph type="body" sz="quarter" idx="13" hasCustomPrompt="1"/>
          </p:nvPr>
        </p:nvSpPr>
        <p:spPr>
          <a:xfrm>
            <a:off x="326737"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1</a:t>
            </a:r>
          </a:p>
        </p:txBody>
      </p:sp>
      <p:sp>
        <p:nvSpPr>
          <p:cNvPr id="7" name="Rectangle 6">
            <a:extLst>
              <a:ext uri="{FF2B5EF4-FFF2-40B4-BE49-F238E27FC236}">
                <a16:creationId xmlns:a16="http://schemas.microsoft.com/office/drawing/2014/main" id="{E41C953F-B03B-6646-AB55-F7BF6F3A3264}"/>
              </a:ext>
            </a:extLst>
          </p:cNvPr>
          <p:cNvSpPr/>
          <p:nvPr userDrawn="1"/>
        </p:nvSpPr>
        <p:spPr>
          <a:xfrm>
            <a:off x="457202" y="3770771"/>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21" name="Oval 20">
            <a:extLst>
              <a:ext uri="{FF2B5EF4-FFF2-40B4-BE49-F238E27FC236}">
                <a16:creationId xmlns:a16="http://schemas.microsoft.com/office/drawing/2014/main" id="{F26B1D1D-E92C-1D4B-ACAF-EB15342A29BC}"/>
              </a:ext>
            </a:extLst>
          </p:cNvPr>
          <p:cNvSpPr>
            <a:spLocks noChangeAspect="1"/>
          </p:cNvSpPr>
          <p:nvPr userDrawn="1"/>
        </p:nvSpPr>
        <p:spPr>
          <a:xfrm>
            <a:off x="507504"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cxnSp>
        <p:nvCxnSpPr>
          <p:cNvPr id="28" name="Straight Connector 27">
            <a:extLst>
              <a:ext uri="{FF2B5EF4-FFF2-40B4-BE49-F238E27FC236}">
                <a16:creationId xmlns:a16="http://schemas.microsoft.com/office/drawing/2014/main" id="{D8C676B9-4875-244A-8656-0AEF21A85369}"/>
              </a:ext>
            </a:extLst>
          </p:cNvPr>
          <p:cNvCxnSpPr>
            <a:cxnSpLocks/>
          </p:cNvCxnSpPr>
          <p:nvPr userDrawn="1"/>
        </p:nvCxnSpPr>
        <p:spPr>
          <a:xfrm flipV="1">
            <a:off x="2563817" y="3086102"/>
            <a:ext cx="0" cy="81250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4C0992D0-9D94-FE43-9FF9-C15BA40AC4E1}"/>
              </a:ext>
            </a:extLst>
          </p:cNvPr>
          <p:cNvCxnSpPr>
            <a:cxnSpLocks/>
          </p:cNvCxnSpPr>
          <p:nvPr userDrawn="1"/>
        </p:nvCxnSpPr>
        <p:spPr>
          <a:xfrm flipH="1">
            <a:off x="651439" y="4052776"/>
            <a:ext cx="4207" cy="671624"/>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CAA4926A-FE88-5343-9825-033975560D10}"/>
              </a:ext>
            </a:extLst>
          </p:cNvPr>
          <p:cNvCxnSpPr>
            <a:cxnSpLocks/>
          </p:cNvCxnSpPr>
          <p:nvPr userDrawn="1"/>
        </p:nvCxnSpPr>
        <p:spPr>
          <a:xfrm flipH="1">
            <a:off x="4412453" y="4052776"/>
            <a:ext cx="3747" cy="671624"/>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DA5B14E9-673D-8748-8CBB-1D150B6054D1}"/>
              </a:ext>
            </a:extLst>
          </p:cNvPr>
          <p:cNvCxnSpPr>
            <a:cxnSpLocks/>
          </p:cNvCxnSpPr>
          <p:nvPr userDrawn="1"/>
        </p:nvCxnSpPr>
        <p:spPr>
          <a:xfrm>
            <a:off x="8234514" y="3898607"/>
            <a:ext cx="0" cy="82579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3C026C9E-393D-004E-8ABE-7B5F64C3B378}"/>
              </a:ext>
            </a:extLst>
          </p:cNvPr>
          <p:cNvCxnSpPr>
            <a:cxnSpLocks/>
          </p:cNvCxnSpPr>
          <p:nvPr userDrawn="1"/>
        </p:nvCxnSpPr>
        <p:spPr>
          <a:xfrm>
            <a:off x="11639033" y="3898607"/>
            <a:ext cx="0" cy="82579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35" name="Slide Number Placeholder 5">
            <a:extLst>
              <a:ext uri="{FF2B5EF4-FFF2-40B4-BE49-F238E27FC236}">
                <a16:creationId xmlns:a16="http://schemas.microsoft.com/office/drawing/2014/main" id="{F876BA71-DB75-D143-9D78-E4418F55A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6" name="Footer Placeholder 3">
            <a:extLst>
              <a:ext uri="{FF2B5EF4-FFF2-40B4-BE49-F238E27FC236}">
                <a16:creationId xmlns:a16="http://schemas.microsoft.com/office/drawing/2014/main" id="{F3414ABB-41DD-C349-9DD9-A378E75F15A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8" name="Title 1">
            <a:extLst>
              <a:ext uri="{FF2B5EF4-FFF2-40B4-BE49-F238E27FC236}">
                <a16:creationId xmlns:a16="http://schemas.microsoft.com/office/drawing/2014/main" id="{3A0AD528-8BA5-4745-83BE-4E8596B1262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70" name="Text Placeholder 10">
            <a:extLst>
              <a:ext uri="{FF2B5EF4-FFF2-40B4-BE49-F238E27FC236}">
                <a16:creationId xmlns:a16="http://schemas.microsoft.com/office/drawing/2014/main" id="{EDA40E52-AB06-4443-80A9-C39069B6BBC4}"/>
              </a:ext>
            </a:extLst>
          </p:cNvPr>
          <p:cNvSpPr>
            <a:spLocks noGrp="1"/>
          </p:cNvSpPr>
          <p:nvPr>
            <p:ph type="body" sz="quarter" idx="14" hasCustomPrompt="1"/>
          </p:nvPr>
        </p:nvSpPr>
        <p:spPr>
          <a:xfrm>
            <a:off x="4476967"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71" name="Text Placeholder 17">
            <a:extLst>
              <a:ext uri="{FF2B5EF4-FFF2-40B4-BE49-F238E27FC236}">
                <a16:creationId xmlns:a16="http://schemas.microsoft.com/office/drawing/2014/main" id="{FABF79A3-EBA3-A242-A87F-1CDB425F100C}"/>
              </a:ext>
            </a:extLst>
          </p:cNvPr>
          <p:cNvSpPr>
            <a:spLocks noGrp="1"/>
          </p:cNvSpPr>
          <p:nvPr>
            <p:ph type="body" sz="quarter" idx="15" hasCustomPrompt="1"/>
          </p:nvPr>
        </p:nvSpPr>
        <p:spPr>
          <a:xfrm>
            <a:off x="4107721"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3</a:t>
            </a:r>
          </a:p>
        </p:txBody>
      </p:sp>
      <p:sp>
        <p:nvSpPr>
          <p:cNvPr id="80" name="Text Placeholder 10">
            <a:extLst>
              <a:ext uri="{FF2B5EF4-FFF2-40B4-BE49-F238E27FC236}">
                <a16:creationId xmlns:a16="http://schemas.microsoft.com/office/drawing/2014/main" id="{E5A97EB3-CB01-9B47-93D7-7E3604804980}"/>
              </a:ext>
            </a:extLst>
          </p:cNvPr>
          <p:cNvSpPr>
            <a:spLocks noGrp="1"/>
          </p:cNvSpPr>
          <p:nvPr>
            <p:ph type="body" sz="quarter" idx="16" hasCustomPrompt="1"/>
          </p:nvPr>
        </p:nvSpPr>
        <p:spPr>
          <a:xfrm>
            <a:off x="2619121"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1" name="Text Placeholder 17">
            <a:extLst>
              <a:ext uri="{FF2B5EF4-FFF2-40B4-BE49-F238E27FC236}">
                <a16:creationId xmlns:a16="http://schemas.microsoft.com/office/drawing/2014/main" id="{A95A14F7-38FE-8543-8DB1-37012A601494}"/>
              </a:ext>
            </a:extLst>
          </p:cNvPr>
          <p:cNvSpPr>
            <a:spLocks noGrp="1"/>
          </p:cNvSpPr>
          <p:nvPr>
            <p:ph type="body" sz="quarter" idx="17" hasCustomPrompt="1"/>
          </p:nvPr>
        </p:nvSpPr>
        <p:spPr>
          <a:xfrm>
            <a:off x="2249876"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2</a:t>
            </a:r>
          </a:p>
        </p:txBody>
      </p:sp>
      <p:sp>
        <p:nvSpPr>
          <p:cNvPr id="82" name="Text Placeholder 10">
            <a:extLst>
              <a:ext uri="{FF2B5EF4-FFF2-40B4-BE49-F238E27FC236}">
                <a16:creationId xmlns:a16="http://schemas.microsoft.com/office/drawing/2014/main" id="{CEFF965D-181D-F644-AFEE-6980A9931EB7}"/>
              </a:ext>
            </a:extLst>
          </p:cNvPr>
          <p:cNvSpPr>
            <a:spLocks noGrp="1"/>
          </p:cNvSpPr>
          <p:nvPr>
            <p:ph type="body" sz="quarter" idx="18" hasCustomPrompt="1"/>
          </p:nvPr>
        </p:nvSpPr>
        <p:spPr>
          <a:xfrm>
            <a:off x="6378340"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3" name="Text Placeholder 17">
            <a:extLst>
              <a:ext uri="{FF2B5EF4-FFF2-40B4-BE49-F238E27FC236}">
                <a16:creationId xmlns:a16="http://schemas.microsoft.com/office/drawing/2014/main" id="{7042AF19-B4A7-FB4C-A07D-68BB76B2F40C}"/>
              </a:ext>
            </a:extLst>
          </p:cNvPr>
          <p:cNvSpPr>
            <a:spLocks noGrp="1"/>
          </p:cNvSpPr>
          <p:nvPr>
            <p:ph type="body" sz="quarter" idx="19" hasCustomPrompt="1"/>
          </p:nvPr>
        </p:nvSpPr>
        <p:spPr>
          <a:xfrm>
            <a:off x="6009095"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
        <p:nvSpPr>
          <p:cNvPr id="84" name="Text Placeholder 10">
            <a:extLst>
              <a:ext uri="{FF2B5EF4-FFF2-40B4-BE49-F238E27FC236}">
                <a16:creationId xmlns:a16="http://schemas.microsoft.com/office/drawing/2014/main" id="{CBFC5376-560E-D041-BD45-F5ADBFD1A2F1}"/>
              </a:ext>
            </a:extLst>
          </p:cNvPr>
          <p:cNvSpPr>
            <a:spLocks noGrp="1"/>
          </p:cNvSpPr>
          <p:nvPr>
            <p:ph type="body" sz="quarter" idx="20" hasCustomPrompt="1"/>
          </p:nvPr>
        </p:nvSpPr>
        <p:spPr>
          <a:xfrm>
            <a:off x="9926073"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5" name="Text Placeholder 17">
            <a:extLst>
              <a:ext uri="{FF2B5EF4-FFF2-40B4-BE49-F238E27FC236}">
                <a16:creationId xmlns:a16="http://schemas.microsoft.com/office/drawing/2014/main" id="{5CA867F4-5F30-9744-AB97-BB45337E556E}"/>
              </a:ext>
            </a:extLst>
          </p:cNvPr>
          <p:cNvSpPr>
            <a:spLocks noGrp="1"/>
          </p:cNvSpPr>
          <p:nvPr>
            <p:ph type="body" sz="quarter" idx="21" hasCustomPrompt="1"/>
          </p:nvPr>
        </p:nvSpPr>
        <p:spPr>
          <a:xfrm>
            <a:off x="9556828"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6</a:t>
            </a:r>
          </a:p>
        </p:txBody>
      </p:sp>
      <p:sp>
        <p:nvSpPr>
          <p:cNvPr id="86" name="Text Placeholder 10">
            <a:extLst>
              <a:ext uri="{FF2B5EF4-FFF2-40B4-BE49-F238E27FC236}">
                <a16:creationId xmlns:a16="http://schemas.microsoft.com/office/drawing/2014/main" id="{E88768E5-50B0-CA4E-BC1C-329BBA48E311}"/>
              </a:ext>
            </a:extLst>
          </p:cNvPr>
          <p:cNvSpPr>
            <a:spLocks noGrp="1"/>
          </p:cNvSpPr>
          <p:nvPr>
            <p:ph type="body" sz="quarter" idx="22" hasCustomPrompt="1"/>
          </p:nvPr>
        </p:nvSpPr>
        <p:spPr>
          <a:xfrm>
            <a:off x="8298469"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7" name="Text Placeholder 17">
            <a:extLst>
              <a:ext uri="{FF2B5EF4-FFF2-40B4-BE49-F238E27FC236}">
                <a16:creationId xmlns:a16="http://schemas.microsoft.com/office/drawing/2014/main" id="{4A5C5E22-88C9-5548-8A7D-64A398F4A8C9}"/>
              </a:ext>
            </a:extLst>
          </p:cNvPr>
          <p:cNvSpPr>
            <a:spLocks noGrp="1"/>
          </p:cNvSpPr>
          <p:nvPr>
            <p:ph type="body" sz="quarter" idx="23" hasCustomPrompt="1"/>
          </p:nvPr>
        </p:nvSpPr>
        <p:spPr>
          <a:xfrm>
            <a:off x="7929225"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5</a:t>
            </a:r>
          </a:p>
        </p:txBody>
      </p:sp>
      <p:sp>
        <p:nvSpPr>
          <p:cNvPr id="89" name="Text Placeholder 10">
            <a:extLst>
              <a:ext uri="{FF2B5EF4-FFF2-40B4-BE49-F238E27FC236}">
                <a16:creationId xmlns:a16="http://schemas.microsoft.com/office/drawing/2014/main" id="{FD9B511B-820B-D044-BD30-96B0BC717A2D}"/>
              </a:ext>
            </a:extLst>
          </p:cNvPr>
          <p:cNvSpPr>
            <a:spLocks noGrp="1"/>
          </p:cNvSpPr>
          <p:nvPr>
            <p:ph type="body" sz="quarter" idx="24" hasCustomPrompt="1"/>
          </p:nvPr>
        </p:nvSpPr>
        <p:spPr>
          <a:xfrm>
            <a:off x="11701584"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90" name="Text Placeholder 17">
            <a:extLst>
              <a:ext uri="{FF2B5EF4-FFF2-40B4-BE49-F238E27FC236}">
                <a16:creationId xmlns:a16="http://schemas.microsoft.com/office/drawing/2014/main" id="{580CCF4D-777C-E94B-8FCB-750BEEE7602C}"/>
              </a:ext>
            </a:extLst>
          </p:cNvPr>
          <p:cNvSpPr>
            <a:spLocks noGrp="1"/>
          </p:cNvSpPr>
          <p:nvPr>
            <p:ph type="body" sz="quarter" idx="25" hasCustomPrompt="1"/>
          </p:nvPr>
        </p:nvSpPr>
        <p:spPr>
          <a:xfrm>
            <a:off x="11332339"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7</a:t>
            </a:r>
          </a:p>
        </p:txBody>
      </p:sp>
      <p:sp>
        <p:nvSpPr>
          <p:cNvPr id="93" name="Oval 92">
            <a:extLst>
              <a:ext uri="{FF2B5EF4-FFF2-40B4-BE49-F238E27FC236}">
                <a16:creationId xmlns:a16="http://schemas.microsoft.com/office/drawing/2014/main" id="{71D9E360-840C-C14E-9E34-91B52C55EB8E}"/>
              </a:ext>
            </a:extLst>
          </p:cNvPr>
          <p:cNvSpPr>
            <a:spLocks noChangeAspect="1"/>
          </p:cNvSpPr>
          <p:nvPr userDrawn="1"/>
        </p:nvSpPr>
        <p:spPr>
          <a:xfrm>
            <a:off x="2417779"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94" name="Oval 93">
            <a:extLst>
              <a:ext uri="{FF2B5EF4-FFF2-40B4-BE49-F238E27FC236}">
                <a16:creationId xmlns:a16="http://schemas.microsoft.com/office/drawing/2014/main" id="{3D190410-9AAD-414A-9592-A1812AA459ED}"/>
              </a:ext>
            </a:extLst>
          </p:cNvPr>
          <p:cNvSpPr>
            <a:spLocks noChangeAspect="1"/>
          </p:cNvSpPr>
          <p:nvPr userDrawn="1"/>
        </p:nvSpPr>
        <p:spPr>
          <a:xfrm>
            <a:off x="4268288"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95" name="Oval 94">
            <a:extLst>
              <a:ext uri="{FF2B5EF4-FFF2-40B4-BE49-F238E27FC236}">
                <a16:creationId xmlns:a16="http://schemas.microsoft.com/office/drawing/2014/main" id="{F7F85F4E-C6D0-054E-B77C-C539A61F98F8}"/>
              </a:ext>
            </a:extLst>
          </p:cNvPr>
          <p:cNvSpPr>
            <a:spLocks noChangeAspect="1"/>
          </p:cNvSpPr>
          <p:nvPr userDrawn="1"/>
        </p:nvSpPr>
        <p:spPr>
          <a:xfrm>
            <a:off x="6188792"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96" name="Oval 95">
            <a:extLst>
              <a:ext uri="{FF2B5EF4-FFF2-40B4-BE49-F238E27FC236}">
                <a16:creationId xmlns:a16="http://schemas.microsoft.com/office/drawing/2014/main" id="{12AEBB64-3484-1C41-A0D9-3B06C5A2E958}"/>
              </a:ext>
            </a:extLst>
          </p:cNvPr>
          <p:cNvSpPr>
            <a:spLocks noChangeAspect="1"/>
          </p:cNvSpPr>
          <p:nvPr userDrawn="1"/>
        </p:nvSpPr>
        <p:spPr>
          <a:xfrm>
            <a:off x="8088476"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97" name="Oval 96">
            <a:extLst>
              <a:ext uri="{FF2B5EF4-FFF2-40B4-BE49-F238E27FC236}">
                <a16:creationId xmlns:a16="http://schemas.microsoft.com/office/drawing/2014/main" id="{14D986E9-B2C4-9842-80E7-2623847DED17}"/>
              </a:ext>
            </a:extLst>
          </p:cNvPr>
          <p:cNvSpPr>
            <a:spLocks noChangeAspect="1"/>
          </p:cNvSpPr>
          <p:nvPr userDrawn="1"/>
        </p:nvSpPr>
        <p:spPr>
          <a:xfrm>
            <a:off x="9752352"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98" name="Oval 97">
            <a:extLst>
              <a:ext uri="{FF2B5EF4-FFF2-40B4-BE49-F238E27FC236}">
                <a16:creationId xmlns:a16="http://schemas.microsoft.com/office/drawing/2014/main" id="{0B385FB9-DF96-5F48-A3C0-6D2C693FE84F}"/>
              </a:ext>
            </a:extLst>
          </p:cNvPr>
          <p:cNvSpPr>
            <a:spLocks noChangeAspect="1"/>
          </p:cNvSpPr>
          <p:nvPr userDrawn="1"/>
        </p:nvSpPr>
        <p:spPr>
          <a:xfrm>
            <a:off x="11492995"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pic>
        <p:nvPicPr>
          <p:cNvPr id="40" name="Graphic 39">
            <a:extLst>
              <a:ext uri="{FF2B5EF4-FFF2-40B4-BE49-F238E27FC236}">
                <a16:creationId xmlns:a16="http://schemas.microsoft.com/office/drawing/2014/main" id="{D14DD966-C34C-0A47-853B-57CF15D5450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844912485"/>
      </p:ext>
    </p:extLst>
  </p:cSld>
  <p:clrMapOvr>
    <a:masterClrMapping/>
  </p:clrMapOvr>
  <p:extLst>
    <p:ext uri="{DCECCB84-F9BA-43D5-87BE-67443E8EF086}">
      <p15:sldGuideLst xmlns:p15="http://schemas.microsoft.com/office/powerpoint/2012/main">
        <p15:guide id="4" orient="horz" pos="1728">
          <p15:clr>
            <a:srgbClr val="FBAE40"/>
          </p15:clr>
        </p15:guide>
        <p15:guide id="5" orient="horz" pos="3360">
          <p15:clr>
            <a:srgbClr val="FBAE40"/>
          </p15:clr>
        </p15:guide>
        <p15:guide id="6" orient="horz" pos="3096">
          <p15:clr>
            <a:srgbClr val="FBAE40"/>
          </p15:clr>
        </p15:guide>
        <p15:guide id="7" pos="1608">
          <p15:clr>
            <a:srgbClr val="FBAE40"/>
          </p15:clr>
        </p15:guide>
        <p15:guide id="8" pos="2784">
          <p15:clr>
            <a:srgbClr val="FBAE40"/>
          </p15:clr>
        </p15:guide>
        <p15:guide id="9" pos="3984">
          <p15:clr>
            <a:srgbClr val="FBAE40"/>
          </p15:clr>
        </p15:guide>
        <p15:guide id="10" pos="408">
          <p15:clr>
            <a:srgbClr val="FBAE40"/>
          </p15:clr>
        </p15:guide>
        <p15:guide id="11" pos="5184">
          <p15:clr>
            <a:srgbClr val="FBAE40"/>
          </p15:clr>
        </p15:guide>
        <p15:guide id="12" pos="6360">
          <p15:clr>
            <a:srgbClr val="FBAE40"/>
          </p15:clr>
        </p15:guide>
        <p15:guide id="13" orient="horz" pos="2376">
          <p15:clr>
            <a:srgbClr val="FBAE40"/>
          </p15:clr>
        </p15:guide>
        <p15:guide id="14" orient="horz" pos="1920">
          <p15:clr>
            <a:srgbClr val="FBAE40"/>
          </p15:clr>
        </p15:guide>
        <p15:guide id="15" orient="horz" pos="3000">
          <p15:clr>
            <a:srgbClr val="FBAE40"/>
          </p15:clr>
        </p15:guide>
        <p15:guide id="17" pos="75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meline_WT_0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DB07DE9-2835-3549-9012-F5E9F605B3DE}"/>
              </a:ext>
            </a:extLst>
          </p:cNvPr>
          <p:cNvGraphicFramePr>
            <a:graphicFrameLocks noChangeAspect="1"/>
          </p:cNvGraphicFramePr>
          <p:nvPr userDrawn="1">
            <p:custDataLst>
              <p:tags r:id="rId1"/>
            </p:custDataLst>
            <p:extLst>
              <p:ext uri="{D42A27DB-BD31-4B8C-83A1-F6EECF244321}">
                <p14:modId xmlns:p14="http://schemas.microsoft.com/office/powerpoint/2010/main" val="16521405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DDB07DE9-2835-3549-9012-F5E9F605B3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4" name="Rectangle 33">
            <a:extLst>
              <a:ext uri="{FF2B5EF4-FFF2-40B4-BE49-F238E27FC236}">
                <a16:creationId xmlns:a16="http://schemas.microsoft.com/office/drawing/2014/main" id="{4B62D430-3622-F944-8030-6A8F1702A9AA}"/>
              </a:ext>
            </a:extLst>
          </p:cNvPr>
          <p:cNvSpPr/>
          <p:nvPr userDrawn="1"/>
        </p:nvSpPr>
        <p:spPr>
          <a:xfrm>
            <a:off x="457202" y="3772557"/>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5" name="Text Placeholder 10">
            <a:extLst>
              <a:ext uri="{FF2B5EF4-FFF2-40B4-BE49-F238E27FC236}">
                <a16:creationId xmlns:a16="http://schemas.microsoft.com/office/drawing/2014/main" id="{266E90B9-8C95-6343-825C-E62C17A91213}"/>
              </a:ext>
            </a:extLst>
          </p:cNvPr>
          <p:cNvSpPr>
            <a:spLocks noGrp="1"/>
          </p:cNvSpPr>
          <p:nvPr>
            <p:ph type="body" sz="quarter" idx="12" hasCustomPrompt="1"/>
          </p:nvPr>
        </p:nvSpPr>
        <p:spPr>
          <a:xfrm>
            <a:off x="3727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2F36EC5D-3297-5A42-828A-45B71BD1AF5C}"/>
              </a:ext>
            </a:extLst>
          </p:cNvPr>
          <p:cNvSpPr>
            <a:spLocks noGrp="1"/>
          </p:cNvSpPr>
          <p:nvPr>
            <p:ph type="body" sz="quarter" idx="13" hasCustomPrompt="1"/>
          </p:nvPr>
        </p:nvSpPr>
        <p:spPr>
          <a:xfrm>
            <a:off x="3727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7" name="Text Placeholder 2">
            <a:extLst>
              <a:ext uri="{FF2B5EF4-FFF2-40B4-BE49-F238E27FC236}">
                <a16:creationId xmlns:a16="http://schemas.microsoft.com/office/drawing/2014/main" id="{76A6340B-A70E-6F40-BE52-18428924722C}"/>
              </a:ext>
            </a:extLst>
          </p:cNvPr>
          <p:cNvSpPr>
            <a:spLocks noGrp="1"/>
          </p:cNvSpPr>
          <p:nvPr>
            <p:ph type="body" sz="quarter" idx="14" hasCustomPrompt="1"/>
          </p:nvPr>
        </p:nvSpPr>
        <p:spPr>
          <a:xfrm>
            <a:off x="3727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grpSp>
        <p:nvGrpSpPr>
          <p:cNvPr id="2" name="Group 1">
            <a:extLst>
              <a:ext uri="{FF2B5EF4-FFF2-40B4-BE49-F238E27FC236}">
                <a16:creationId xmlns:a16="http://schemas.microsoft.com/office/drawing/2014/main" id="{56C1D83D-A1B9-DE45-8FA3-F7858C2331AD}"/>
              </a:ext>
            </a:extLst>
          </p:cNvPr>
          <p:cNvGrpSpPr/>
          <p:nvPr userDrawn="1"/>
        </p:nvGrpSpPr>
        <p:grpSpPr>
          <a:xfrm>
            <a:off x="3922252" y="3742365"/>
            <a:ext cx="172123" cy="332320"/>
            <a:chOff x="3237268" y="2942083"/>
            <a:chExt cx="192553" cy="371766"/>
          </a:xfrm>
        </p:grpSpPr>
        <p:cxnSp>
          <p:nvCxnSpPr>
            <p:cNvPr id="24" name="Straight Connector 23">
              <a:extLst>
                <a:ext uri="{FF2B5EF4-FFF2-40B4-BE49-F238E27FC236}">
                  <a16:creationId xmlns:a16="http://schemas.microsoft.com/office/drawing/2014/main" id="{03CF5AED-830E-1048-8ACE-5F69D17C6FEB}"/>
                </a:ext>
              </a:extLst>
            </p:cNvPr>
            <p:cNvCxnSpPr/>
            <p:nvPr userDrawn="1"/>
          </p:nvCxnSpPr>
          <p:spPr>
            <a:xfrm flipH="1" flipV="1">
              <a:off x="3237268" y="2942083"/>
              <a:ext cx="192553" cy="1925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813389-9B03-514C-AE4E-465F459D64E9}"/>
                </a:ext>
              </a:extLst>
            </p:cNvPr>
            <p:cNvCxnSpPr/>
            <p:nvPr userDrawn="1"/>
          </p:nvCxnSpPr>
          <p:spPr>
            <a:xfrm flipH="1">
              <a:off x="3237268" y="3121825"/>
              <a:ext cx="192024" cy="192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Slide Number Placeholder 5">
            <a:extLst>
              <a:ext uri="{FF2B5EF4-FFF2-40B4-BE49-F238E27FC236}">
                <a16:creationId xmlns:a16="http://schemas.microsoft.com/office/drawing/2014/main" id="{BEA43C26-B1EF-6648-9CC6-CFB1FA869281}"/>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2" name="Footer Placeholder 3">
            <a:extLst>
              <a:ext uri="{FF2B5EF4-FFF2-40B4-BE49-F238E27FC236}">
                <a16:creationId xmlns:a16="http://schemas.microsoft.com/office/drawing/2014/main" id="{329031D6-4137-624A-BE65-3322D8DA9FB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EC2414C1-54C0-C94B-9BC0-67C132C49ACF}"/>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44" name="Text Placeholder 10">
            <a:extLst>
              <a:ext uri="{FF2B5EF4-FFF2-40B4-BE49-F238E27FC236}">
                <a16:creationId xmlns:a16="http://schemas.microsoft.com/office/drawing/2014/main" id="{54A16AA9-D999-6340-B30C-C3FF62A850D9}"/>
              </a:ext>
            </a:extLst>
          </p:cNvPr>
          <p:cNvSpPr>
            <a:spLocks noGrp="1"/>
          </p:cNvSpPr>
          <p:nvPr>
            <p:ph type="body" sz="quarter" idx="15" hasCustomPrompt="1"/>
          </p:nvPr>
        </p:nvSpPr>
        <p:spPr>
          <a:xfrm>
            <a:off x="38271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45" name="Text Placeholder 17">
            <a:extLst>
              <a:ext uri="{FF2B5EF4-FFF2-40B4-BE49-F238E27FC236}">
                <a16:creationId xmlns:a16="http://schemas.microsoft.com/office/drawing/2014/main" id="{CC22A516-DCEB-E14E-A7DC-5023D339FB40}"/>
              </a:ext>
            </a:extLst>
          </p:cNvPr>
          <p:cNvSpPr>
            <a:spLocks noGrp="1"/>
          </p:cNvSpPr>
          <p:nvPr>
            <p:ph type="body" sz="quarter" idx="16" hasCustomPrompt="1"/>
          </p:nvPr>
        </p:nvSpPr>
        <p:spPr>
          <a:xfrm>
            <a:off x="38271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6" name="Text Placeholder 2">
            <a:extLst>
              <a:ext uri="{FF2B5EF4-FFF2-40B4-BE49-F238E27FC236}">
                <a16:creationId xmlns:a16="http://schemas.microsoft.com/office/drawing/2014/main" id="{CBF80794-4F55-3D45-80B7-D1BBC0FAE2C6}"/>
              </a:ext>
            </a:extLst>
          </p:cNvPr>
          <p:cNvSpPr>
            <a:spLocks noGrp="1"/>
          </p:cNvSpPr>
          <p:nvPr>
            <p:ph type="body" sz="quarter" idx="17" hasCustomPrompt="1"/>
          </p:nvPr>
        </p:nvSpPr>
        <p:spPr>
          <a:xfrm>
            <a:off x="38271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47" name="Text Placeholder 10">
            <a:extLst>
              <a:ext uri="{FF2B5EF4-FFF2-40B4-BE49-F238E27FC236}">
                <a16:creationId xmlns:a16="http://schemas.microsoft.com/office/drawing/2014/main" id="{05576ED1-0F9A-C64C-9C33-80A46C39B4F0}"/>
              </a:ext>
            </a:extLst>
          </p:cNvPr>
          <p:cNvSpPr>
            <a:spLocks noGrp="1"/>
          </p:cNvSpPr>
          <p:nvPr>
            <p:ph type="body" sz="quarter" idx="18" hasCustomPrompt="1"/>
          </p:nvPr>
        </p:nvSpPr>
        <p:spPr>
          <a:xfrm>
            <a:off x="73069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48" name="Text Placeholder 17">
            <a:extLst>
              <a:ext uri="{FF2B5EF4-FFF2-40B4-BE49-F238E27FC236}">
                <a16:creationId xmlns:a16="http://schemas.microsoft.com/office/drawing/2014/main" id="{1B62556C-5980-2147-816C-750E70BD0BF3}"/>
              </a:ext>
            </a:extLst>
          </p:cNvPr>
          <p:cNvSpPr>
            <a:spLocks noGrp="1"/>
          </p:cNvSpPr>
          <p:nvPr>
            <p:ph type="body" sz="quarter" idx="19" hasCustomPrompt="1"/>
          </p:nvPr>
        </p:nvSpPr>
        <p:spPr>
          <a:xfrm>
            <a:off x="73069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9" name="Text Placeholder 2">
            <a:extLst>
              <a:ext uri="{FF2B5EF4-FFF2-40B4-BE49-F238E27FC236}">
                <a16:creationId xmlns:a16="http://schemas.microsoft.com/office/drawing/2014/main" id="{E552DAF1-DF41-5A48-97D1-23DF191BAC68}"/>
              </a:ext>
            </a:extLst>
          </p:cNvPr>
          <p:cNvSpPr>
            <a:spLocks noGrp="1"/>
          </p:cNvSpPr>
          <p:nvPr>
            <p:ph type="body" sz="quarter" idx="20" hasCustomPrompt="1"/>
          </p:nvPr>
        </p:nvSpPr>
        <p:spPr>
          <a:xfrm>
            <a:off x="73069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50" name="Text Placeholder 10">
            <a:extLst>
              <a:ext uri="{FF2B5EF4-FFF2-40B4-BE49-F238E27FC236}">
                <a16:creationId xmlns:a16="http://schemas.microsoft.com/office/drawing/2014/main" id="{273E1958-B8AA-5346-8CD5-CB0E6A3D6580}"/>
              </a:ext>
            </a:extLst>
          </p:cNvPr>
          <p:cNvSpPr>
            <a:spLocks noGrp="1"/>
          </p:cNvSpPr>
          <p:nvPr>
            <p:ph type="body" sz="quarter" idx="21" hasCustomPrompt="1"/>
          </p:nvPr>
        </p:nvSpPr>
        <p:spPr>
          <a:xfrm>
            <a:off x="106978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51" name="Text Placeholder 17">
            <a:extLst>
              <a:ext uri="{FF2B5EF4-FFF2-40B4-BE49-F238E27FC236}">
                <a16:creationId xmlns:a16="http://schemas.microsoft.com/office/drawing/2014/main" id="{3C3ABA36-8BC4-F84B-BA4A-7B8469D974C8}"/>
              </a:ext>
            </a:extLst>
          </p:cNvPr>
          <p:cNvSpPr>
            <a:spLocks noGrp="1"/>
          </p:cNvSpPr>
          <p:nvPr>
            <p:ph type="body" sz="quarter" idx="22" hasCustomPrompt="1"/>
          </p:nvPr>
        </p:nvSpPr>
        <p:spPr>
          <a:xfrm>
            <a:off x="106978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52" name="Text Placeholder 2">
            <a:extLst>
              <a:ext uri="{FF2B5EF4-FFF2-40B4-BE49-F238E27FC236}">
                <a16:creationId xmlns:a16="http://schemas.microsoft.com/office/drawing/2014/main" id="{47146BB8-C634-B04A-A59D-E158C3D07AC2}"/>
              </a:ext>
            </a:extLst>
          </p:cNvPr>
          <p:cNvSpPr>
            <a:spLocks noGrp="1"/>
          </p:cNvSpPr>
          <p:nvPr>
            <p:ph type="body" sz="quarter" idx="23" hasCustomPrompt="1"/>
          </p:nvPr>
        </p:nvSpPr>
        <p:spPr>
          <a:xfrm>
            <a:off x="106978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grpSp>
        <p:nvGrpSpPr>
          <p:cNvPr id="53" name="Group 52">
            <a:extLst>
              <a:ext uri="{FF2B5EF4-FFF2-40B4-BE49-F238E27FC236}">
                <a16:creationId xmlns:a16="http://schemas.microsoft.com/office/drawing/2014/main" id="{1D94545F-B896-DA4A-9C9E-67D1A40FFFB8}"/>
              </a:ext>
            </a:extLst>
          </p:cNvPr>
          <p:cNvGrpSpPr/>
          <p:nvPr userDrawn="1"/>
        </p:nvGrpSpPr>
        <p:grpSpPr>
          <a:xfrm>
            <a:off x="7394928" y="3742365"/>
            <a:ext cx="172123" cy="332320"/>
            <a:chOff x="3237268" y="2942083"/>
            <a:chExt cx="192553" cy="371766"/>
          </a:xfrm>
        </p:grpSpPr>
        <p:cxnSp>
          <p:nvCxnSpPr>
            <p:cNvPr id="54" name="Straight Connector 53">
              <a:extLst>
                <a:ext uri="{FF2B5EF4-FFF2-40B4-BE49-F238E27FC236}">
                  <a16:creationId xmlns:a16="http://schemas.microsoft.com/office/drawing/2014/main" id="{5CE0664B-4083-3E4F-859C-FA8AB2062871}"/>
                </a:ext>
              </a:extLst>
            </p:cNvPr>
            <p:cNvCxnSpPr/>
            <p:nvPr userDrawn="1"/>
          </p:nvCxnSpPr>
          <p:spPr>
            <a:xfrm flipH="1" flipV="1">
              <a:off x="3237268" y="2942083"/>
              <a:ext cx="192553" cy="1925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0213AF2-CE79-F14F-9B5F-30325124201A}"/>
                </a:ext>
              </a:extLst>
            </p:cNvPr>
            <p:cNvCxnSpPr/>
            <p:nvPr userDrawn="1"/>
          </p:nvCxnSpPr>
          <p:spPr>
            <a:xfrm flipH="1">
              <a:off x="3237268" y="3121825"/>
              <a:ext cx="192024" cy="192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51D054C1-A28A-6C40-8DA9-AF4BD32A9B4B}"/>
              </a:ext>
            </a:extLst>
          </p:cNvPr>
          <p:cNvGrpSpPr/>
          <p:nvPr userDrawn="1"/>
        </p:nvGrpSpPr>
        <p:grpSpPr>
          <a:xfrm>
            <a:off x="10766004" y="3742365"/>
            <a:ext cx="172123" cy="332320"/>
            <a:chOff x="3237268" y="2942083"/>
            <a:chExt cx="192553" cy="371766"/>
          </a:xfrm>
        </p:grpSpPr>
        <p:cxnSp>
          <p:nvCxnSpPr>
            <p:cNvPr id="57" name="Straight Connector 56">
              <a:extLst>
                <a:ext uri="{FF2B5EF4-FFF2-40B4-BE49-F238E27FC236}">
                  <a16:creationId xmlns:a16="http://schemas.microsoft.com/office/drawing/2014/main" id="{3C317751-A226-4B4F-964E-EA37D4EF133D}"/>
                </a:ext>
              </a:extLst>
            </p:cNvPr>
            <p:cNvCxnSpPr/>
            <p:nvPr userDrawn="1"/>
          </p:nvCxnSpPr>
          <p:spPr>
            <a:xfrm flipH="1" flipV="1">
              <a:off x="3237268" y="2942083"/>
              <a:ext cx="192553" cy="1925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B42E7E1-2968-604F-8D00-DA7500C3B365}"/>
                </a:ext>
              </a:extLst>
            </p:cNvPr>
            <p:cNvCxnSpPr/>
            <p:nvPr userDrawn="1"/>
          </p:nvCxnSpPr>
          <p:spPr>
            <a:xfrm flipH="1">
              <a:off x="3237268" y="3121825"/>
              <a:ext cx="192024" cy="192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8" name="Graphic 27">
            <a:extLst>
              <a:ext uri="{FF2B5EF4-FFF2-40B4-BE49-F238E27FC236}">
                <a16:creationId xmlns:a16="http://schemas.microsoft.com/office/drawing/2014/main" id="{873D637B-B4AB-1040-84CD-724D98F8B07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722925456"/>
      </p:ext>
    </p:extLst>
  </p:cSld>
  <p:clrMapOvr>
    <a:masterClrMapping/>
  </p:clrMapOvr>
  <p:extLst>
    <p:ext uri="{DCECCB84-F9BA-43D5-87BE-67443E8EF086}">
      <p15:sldGuideLst xmlns:p15="http://schemas.microsoft.com/office/powerpoint/2012/main">
        <p15:guide id="1" orient="horz" pos="2880">
          <p15:clr>
            <a:srgbClr val="FBAE40"/>
          </p15:clr>
        </p15:guide>
        <p15:guide id="2" orient="horz" pos="3000">
          <p15:clr>
            <a:srgbClr val="FBAE40"/>
          </p15:clr>
        </p15:guide>
        <p15:guide id="3" pos="2472">
          <p15:clr>
            <a:srgbClr val="FBAE40"/>
          </p15:clr>
        </p15:guide>
        <p15:guide id="4" pos="4656">
          <p15:clr>
            <a:srgbClr val="FBAE40"/>
          </p15:clr>
        </p15:guide>
        <p15:guide id="5" pos="6792">
          <p15:clr>
            <a:srgbClr val="FBAE40"/>
          </p15:clr>
        </p15:guide>
        <p15:guide id="6" orient="horz" pos="2592">
          <p15:clr>
            <a:srgbClr val="FBAE40"/>
          </p15:clr>
        </p15:guide>
        <p15:guide id="7" orient="horz" pos="3288">
          <p15:clr>
            <a:srgbClr val="FBAE40"/>
          </p15:clr>
        </p15:guide>
        <p15:guide id="8" orient="horz" pos="3456">
          <p15:clr>
            <a:srgbClr val="FBAE40"/>
          </p15:clr>
        </p15:guide>
        <p15:guide id="9" orient="horz" pos="2448">
          <p15:clr>
            <a:srgbClr val="FBAE40"/>
          </p15:clr>
        </p15:guide>
        <p15:guide id="10" orient="horz" pos="2472">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iography slide_WT_01">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332627A-659B-E049-A77F-3CA0745B00AC}"/>
              </a:ext>
            </a:extLst>
          </p:cNvPr>
          <p:cNvGraphicFramePr>
            <a:graphicFrameLocks noChangeAspect="1"/>
          </p:cNvGraphicFramePr>
          <p:nvPr userDrawn="1">
            <p:custDataLst>
              <p:tags r:id="rId1"/>
            </p:custDataLst>
            <p:extLst>
              <p:ext uri="{D42A27DB-BD31-4B8C-83A1-F6EECF244321}">
                <p14:modId xmlns:p14="http://schemas.microsoft.com/office/powerpoint/2010/main" val="352331386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332627A-659B-E049-A77F-3CA0745B00A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10360E9-0E7D-2342-86B3-B6103E5F4A47}"/>
              </a:ext>
            </a:extLst>
          </p:cNvPr>
          <p:cNvSpPr>
            <a:spLocks noGrp="1"/>
          </p:cNvSpPr>
          <p:nvPr>
            <p:ph type="body" sz="quarter" idx="13" hasCustomPrompt="1"/>
          </p:nvPr>
        </p:nvSpPr>
        <p:spPr>
          <a:xfrm>
            <a:off x="3826481" y="2219018"/>
            <a:ext cx="5126531" cy="330290"/>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33941D08-856F-1645-9A80-4ABD38A7597D}"/>
              </a:ext>
            </a:extLst>
          </p:cNvPr>
          <p:cNvSpPr>
            <a:spLocks noGrp="1"/>
          </p:cNvSpPr>
          <p:nvPr>
            <p:ph type="body" sz="quarter" idx="14" hasCustomPrompt="1"/>
          </p:nvPr>
        </p:nvSpPr>
        <p:spPr>
          <a:xfrm>
            <a:off x="3826481" y="2600109"/>
            <a:ext cx="5126531" cy="333683"/>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379B1774-930E-394D-930F-D92245CA4459}"/>
              </a:ext>
            </a:extLst>
          </p:cNvPr>
          <p:cNvSpPr>
            <a:spLocks noGrp="1"/>
          </p:cNvSpPr>
          <p:nvPr>
            <p:ph type="pic" sz="quarter" idx="15"/>
          </p:nvPr>
        </p:nvSpPr>
        <p:spPr>
          <a:xfrm>
            <a:off x="455132" y="2180916"/>
            <a:ext cx="2733984" cy="2733984"/>
          </a:xfrm>
          <a:prstGeom prst="ellipse">
            <a:avLst/>
          </a:prstGeom>
          <a:ln>
            <a:noFill/>
          </a:ln>
        </p:spPr>
        <p:txBody>
          <a:bodyPr/>
          <a:lstStyle>
            <a:lvl1pPr>
              <a:defRPr b="0" i="0">
                <a:latin typeface="IBM Eliot Sans Medium" panose="020B0703050000000000" pitchFamily="34" charset="0"/>
              </a:defRPr>
            </a:lvl1pPr>
          </a:lstStyle>
          <a:p>
            <a:endParaRPr lang="en-US" dirty="0">
              <a:latin typeface="Segoe UI" panose="020B0502040204020203" pitchFamily="34" charset="0"/>
            </a:endParaRPr>
          </a:p>
        </p:txBody>
      </p:sp>
      <p:sp>
        <p:nvSpPr>
          <p:cNvPr id="10" name="Slide Number Placeholder 5">
            <a:extLst>
              <a:ext uri="{FF2B5EF4-FFF2-40B4-BE49-F238E27FC236}">
                <a16:creationId xmlns:a16="http://schemas.microsoft.com/office/drawing/2014/main" id="{69C97095-39B7-954A-9DB4-39FA2B8749E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67DC740-58D2-1947-AC56-556FB31257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3" name="Title 1">
            <a:extLst>
              <a:ext uri="{FF2B5EF4-FFF2-40B4-BE49-F238E27FC236}">
                <a16:creationId xmlns:a16="http://schemas.microsoft.com/office/drawing/2014/main" id="{E6B313EF-A9DF-5E40-85D3-C09A19734CE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Biography</a:t>
            </a:r>
          </a:p>
        </p:txBody>
      </p:sp>
      <p:sp>
        <p:nvSpPr>
          <p:cNvPr id="9" name="Text Placeholder 8">
            <a:extLst>
              <a:ext uri="{FF2B5EF4-FFF2-40B4-BE49-F238E27FC236}">
                <a16:creationId xmlns:a16="http://schemas.microsoft.com/office/drawing/2014/main" id="{96A6BBD3-2C50-E348-A08B-40C111DA31E9}"/>
              </a:ext>
            </a:extLst>
          </p:cNvPr>
          <p:cNvSpPr>
            <a:spLocks noGrp="1"/>
          </p:cNvSpPr>
          <p:nvPr>
            <p:ph type="body" sz="quarter" idx="16" hasCustomPrompt="1"/>
          </p:nvPr>
        </p:nvSpPr>
        <p:spPr>
          <a:xfrm>
            <a:off x="3825875" y="3390900"/>
            <a:ext cx="6956425" cy="3924300"/>
          </a:xfrm>
          <a:prstGeom prst="rect">
            <a:avLst/>
          </a:prstGeom>
        </p:spPr>
        <p:txBody>
          <a:bodyPr/>
          <a:lstStyle>
            <a:lvl1pPr marL="0" indent="0">
              <a:lnSpc>
                <a:spcPts val="2000"/>
              </a:lnSpc>
              <a:spcBef>
                <a:spcPts val="0"/>
              </a:spcBef>
              <a:buNone/>
              <a:defRPr lang="en-US" sz="1600" smtClean="0">
                <a:effectLst/>
                <a:latin typeface="IBM Plex Sans Medium" panose="020B0603050203000203" pitchFamily="34" charset="0"/>
              </a:defRPr>
            </a:lvl1pPr>
          </a:lstStyle>
          <a:p>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 </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Ut </a:t>
            </a:r>
            <a:r>
              <a:rPr lang="en-US" dirty="0" err="1">
                <a:solidFill>
                  <a:srgbClr val="002677"/>
                </a:solidFill>
                <a:effectLst/>
                <a:latin typeface="Segoe UI" panose="020B0502040204020203" pitchFamily="34" charset="0"/>
              </a:rPr>
              <a:t>pelendebis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voluptatquo</a:t>
            </a:r>
            <a:r>
              <a:rPr lang="en-US" dirty="0">
                <a:solidFill>
                  <a:srgbClr val="002677"/>
                </a:solidFill>
                <a:effectLst/>
                <a:latin typeface="Segoe UI" panose="020B0502040204020203" pitchFamily="34" charset="0"/>
              </a:rPr>
              <a:t> id es non </a:t>
            </a:r>
            <a:r>
              <a:rPr lang="en-US" dirty="0" err="1">
                <a:solidFill>
                  <a:srgbClr val="002677"/>
                </a:solidFill>
                <a:effectLst/>
                <a:latin typeface="Segoe UI" panose="020B0502040204020203" pitchFamily="34" charset="0"/>
              </a:rPr>
              <a:t>porestin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acea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erisimia</a:t>
            </a:r>
            <a:r>
              <a:rPr lang="en-US" dirty="0">
                <a:solidFill>
                  <a:srgbClr val="002677"/>
                </a:solidFill>
                <a:effectLst/>
                <a:latin typeface="Segoe UI" panose="020B0502040204020203" pitchFamily="34" charset="0"/>
              </a:rPr>
              <a:t> nemo es </a:t>
            </a:r>
            <a:r>
              <a:rPr lang="en-US" dirty="0" err="1">
                <a:solidFill>
                  <a:srgbClr val="002677"/>
                </a:solidFill>
                <a:effectLst/>
                <a:latin typeface="Segoe UI" panose="020B0502040204020203" pitchFamily="34" charset="0"/>
              </a:rPr>
              <a:t>eius</a:t>
            </a:r>
            <a:r>
              <a:rPr lang="en-US" dirty="0">
                <a:solidFill>
                  <a:srgbClr val="002677"/>
                </a:solidFill>
                <a:effectLst/>
                <a:latin typeface="Segoe UI" panose="020B0502040204020203" pitchFamily="34" charset="0"/>
              </a:rPr>
              <a:t> sus et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ides </a:t>
            </a:r>
            <a:r>
              <a:rPr lang="en-US" dirty="0" err="1">
                <a:solidFill>
                  <a:srgbClr val="002677"/>
                </a:solidFill>
                <a:effectLst/>
                <a:latin typeface="Segoe UI" panose="020B0502040204020203" pitchFamily="34" charset="0"/>
              </a:rPr>
              <a:t>uta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quunt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ipsus</a:t>
            </a:r>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et </a:t>
            </a:r>
            <a:r>
              <a:rPr lang="en-US" dirty="0" err="1">
                <a:solidFill>
                  <a:srgbClr val="002677"/>
                </a:solidFill>
                <a:effectLst/>
                <a:latin typeface="Segoe UI" panose="020B0502040204020203" pitchFamily="34" charset="0"/>
              </a:rPr>
              <a:t>dendiassit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voluptibusam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disitioremod</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quiatem</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quundi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ionsequia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vento</a:t>
            </a:r>
            <a:r>
              <a:rPr lang="en-US" dirty="0">
                <a:solidFill>
                  <a:srgbClr val="002677"/>
                </a:solidFill>
                <a:effectLst/>
                <a:latin typeface="Segoe UI" panose="020B0502040204020203" pitchFamily="34" charset="0"/>
              </a:rPr>
              <a:t> con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moluptatetur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atiatet</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atur</a:t>
            </a:r>
            <a:r>
              <a:rPr lang="en-US" dirty="0">
                <a:solidFill>
                  <a:srgbClr val="002677"/>
                </a:solidFill>
                <a:effectLst/>
                <a:latin typeface="Segoe UI" panose="020B0502040204020203" pitchFamily="34" charset="0"/>
              </a:rPr>
              <a:t>? To </a:t>
            </a:r>
            <a:r>
              <a:rPr lang="en-US" dirty="0" err="1">
                <a:solidFill>
                  <a:srgbClr val="002677"/>
                </a:solidFill>
                <a:effectLst/>
                <a:latin typeface="Segoe UI" panose="020B0502040204020203" pitchFamily="34" charset="0"/>
              </a:rPr>
              <a:t>cor</a:t>
            </a:r>
            <a:r>
              <a:rPr lang="en-US" dirty="0">
                <a:solidFill>
                  <a:srgbClr val="002677"/>
                </a:solidFill>
                <a:effectLst/>
                <a:latin typeface="Segoe UI" panose="020B0502040204020203" pitchFamily="34" charset="0"/>
              </a:rPr>
              <a:t> sum et </a:t>
            </a:r>
            <a:r>
              <a:rPr lang="en-US" dirty="0" err="1">
                <a:solidFill>
                  <a:srgbClr val="002677"/>
                </a:solidFill>
                <a:effectLst/>
                <a:latin typeface="Segoe UI" panose="020B0502040204020203" pitchFamily="34" charset="0"/>
              </a:rPr>
              <a:t>provitem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andel</a:t>
            </a:r>
            <a:r>
              <a:rPr lang="en-US" dirty="0">
                <a:solidFill>
                  <a:srgbClr val="002677"/>
                </a:solidFill>
                <a:effectLst/>
                <a:latin typeface="Segoe UI" panose="020B0502040204020203" pitchFamily="34" charset="0"/>
              </a:rPr>
              <a:t> cones </a:t>
            </a:r>
            <a:r>
              <a:rPr lang="en-US" dirty="0" err="1">
                <a:solidFill>
                  <a:srgbClr val="002677"/>
                </a:solidFill>
                <a:effectLst/>
                <a:latin typeface="Segoe UI" panose="020B0502040204020203" pitchFamily="34" charset="0"/>
              </a:rPr>
              <a:t>alignatias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ariosaped</a:t>
            </a:r>
            <a:endParaRPr lang="en-US" dirty="0">
              <a:solidFill>
                <a:srgbClr val="002677"/>
              </a:solidFill>
              <a:effectLst/>
              <a:latin typeface="Segoe UI" panose="020B0502040204020203" pitchFamily="34" charset="0"/>
            </a:endParaRPr>
          </a:p>
          <a:p>
            <a:r>
              <a:rPr lang="en-US" dirty="0" err="1">
                <a:solidFill>
                  <a:srgbClr val="002677"/>
                </a:solidFill>
                <a:effectLst/>
                <a:latin typeface="Segoe UI" panose="020B0502040204020203" pitchFamily="34" charset="0"/>
              </a:rPr>
              <a:t>ulparum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consectios</a:t>
            </a:r>
            <a:r>
              <a:rPr lang="en-US" dirty="0">
                <a:solidFill>
                  <a:srgbClr val="002677"/>
                </a:solidFill>
                <a:effectLst/>
                <a:latin typeface="Segoe UI" panose="020B0502040204020203" pitchFamily="34" charset="0"/>
              </a:rPr>
              <a:t> et, que nonet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que pro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od quo</a:t>
            </a:r>
          </a:p>
          <a:p>
            <a:r>
              <a:rPr lang="en-US" dirty="0">
                <a:solidFill>
                  <a:srgbClr val="002677"/>
                </a:solidFill>
                <a:effectLst/>
                <a:latin typeface="Segoe UI" panose="020B0502040204020203" pitchFamily="34" charset="0"/>
              </a:rPr>
              <a:t>qui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a pa </a:t>
            </a:r>
            <a:r>
              <a:rPr lang="en-US" dirty="0" err="1">
                <a:solidFill>
                  <a:srgbClr val="002677"/>
                </a:solidFill>
                <a:effectLst/>
                <a:latin typeface="Segoe UI" panose="020B0502040204020203" pitchFamily="34" charset="0"/>
              </a:rPr>
              <a:t>quaeratem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magnis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evendis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sanihil</a:t>
            </a:r>
            <a:r>
              <a:rPr lang="en-US" dirty="0">
                <a:solidFill>
                  <a:srgbClr val="002677"/>
                </a:solidFill>
                <a:effectLst/>
                <a:latin typeface="Segoe UI" panose="020B0502040204020203" pitchFamily="34" charset="0"/>
              </a:rPr>
              <a:t>.</a:t>
            </a:r>
          </a:p>
        </p:txBody>
      </p:sp>
      <p:pic>
        <p:nvPicPr>
          <p:cNvPr id="12" name="Graphic 11">
            <a:extLst>
              <a:ext uri="{FF2B5EF4-FFF2-40B4-BE49-F238E27FC236}">
                <a16:creationId xmlns:a16="http://schemas.microsoft.com/office/drawing/2014/main" id="{414F992B-6630-094E-A30C-73DC13E393A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603234607"/>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1824">
          <p15:clr>
            <a:srgbClr val="FBAE40"/>
          </p15:clr>
        </p15:guide>
        <p15:guide id="3" orient="horz" pos="2136">
          <p15:clr>
            <a:srgbClr val="FBAE40"/>
          </p15:clr>
        </p15:guide>
        <p15:guide id="6" pos="20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6AD9BCF-FEBE-2B4D-8A6F-A575C0162B61}"/>
              </a:ext>
            </a:extLst>
          </p:cNvPr>
          <p:cNvGraphicFramePr>
            <a:graphicFrameLocks noChangeAspect="1"/>
          </p:cNvGraphicFramePr>
          <p:nvPr userDrawn="1">
            <p:custDataLst>
              <p:tags r:id="rId1"/>
            </p:custDataLst>
            <p:extLst>
              <p:ext uri="{D42A27DB-BD31-4B8C-83A1-F6EECF244321}">
                <p14:modId xmlns:p14="http://schemas.microsoft.com/office/powerpoint/2010/main" val="28664133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96AD9BCF-FEBE-2B4D-8A6F-A575C0162B6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37" name="Straight Connector 36">
            <a:extLst>
              <a:ext uri="{FF2B5EF4-FFF2-40B4-BE49-F238E27FC236}">
                <a16:creationId xmlns:a16="http://schemas.microsoft.com/office/drawing/2014/main" id="{A04949F9-5C16-D948-BC73-F6925A668F95}"/>
              </a:ext>
            </a:extLst>
          </p:cNvPr>
          <p:cNvCxnSpPr>
            <a:cxnSpLocks/>
          </p:cNvCxnSpPr>
          <p:nvPr userDrawn="1"/>
        </p:nvCxnSpPr>
        <p:spPr>
          <a:xfrm flipV="1">
            <a:off x="6334830" y="3086102"/>
            <a:ext cx="0" cy="81250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9" name="Straight Connector 38">
            <a:extLst>
              <a:ext uri="{FF2B5EF4-FFF2-40B4-BE49-F238E27FC236}">
                <a16:creationId xmlns:a16="http://schemas.microsoft.com/office/drawing/2014/main" id="{806D1E39-48CB-8244-A02E-DAF14DEB8FC0}"/>
              </a:ext>
            </a:extLst>
          </p:cNvPr>
          <p:cNvCxnSpPr>
            <a:cxnSpLocks/>
          </p:cNvCxnSpPr>
          <p:nvPr userDrawn="1"/>
        </p:nvCxnSpPr>
        <p:spPr>
          <a:xfrm flipV="1">
            <a:off x="9898390" y="3086102"/>
            <a:ext cx="0" cy="81250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5" name="Text Placeholder 10">
            <a:extLst>
              <a:ext uri="{FF2B5EF4-FFF2-40B4-BE49-F238E27FC236}">
                <a16:creationId xmlns:a16="http://schemas.microsoft.com/office/drawing/2014/main" id="{71E1E964-BB35-C14B-A64D-4257241E811F}"/>
              </a:ext>
            </a:extLst>
          </p:cNvPr>
          <p:cNvSpPr>
            <a:spLocks noGrp="1"/>
          </p:cNvSpPr>
          <p:nvPr>
            <p:ph type="body" sz="quarter" idx="12" hasCustomPrompt="1"/>
          </p:nvPr>
        </p:nvSpPr>
        <p:spPr>
          <a:xfrm>
            <a:off x="695983"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0BFFCA26-434C-CE4E-A257-6806FE4B47A1}"/>
              </a:ext>
            </a:extLst>
          </p:cNvPr>
          <p:cNvSpPr>
            <a:spLocks noGrp="1"/>
          </p:cNvSpPr>
          <p:nvPr>
            <p:ph type="body" sz="quarter" idx="13" hasCustomPrompt="1"/>
          </p:nvPr>
        </p:nvSpPr>
        <p:spPr>
          <a:xfrm>
            <a:off x="326737"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1</a:t>
            </a:r>
          </a:p>
        </p:txBody>
      </p:sp>
      <p:sp>
        <p:nvSpPr>
          <p:cNvPr id="7" name="Rectangle 6">
            <a:extLst>
              <a:ext uri="{FF2B5EF4-FFF2-40B4-BE49-F238E27FC236}">
                <a16:creationId xmlns:a16="http://schemas.microsoft.com/office/drawing/2014/main" id="{E41C953F-B03B-6646-AB55-F7BF6F3A3264}"/>
              </a:ext>
            </a:extLst>
          </p:cNvPr>
          <p:cNvSpPr/>
          <p:nvPr userDrawn="1"/>
        </p:nvSpPr>
        <p:spPr>
          <a:xfrm>
            <a:off x="457202" y="3770771"/>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21" name="Oval 20">
            <a:extLst>
              <a:ext uri="{FF2B5EF4-FFF2-40B4-BE49-F238E27FC236}">
                <a16:creationId xmlns:a16="http://schemas.microsoft.com/office/drawing/2014/main" id="{F26B1D1D-E92C-1D4B-ACAF-EB15342A29BC}"/>
              </a:ext>
            </a:extLst>
          </p:cNvPr>
          <p:cNvSpPr>
            <a:spLocks noChangeAspect="1"/>
          </p:cNvSpPr>
          <p:nvPr userDrawn="1"/>
        </p:nvSpPr>
        <p:spPr>
          <a:xfrm>
            <a:off x="507504"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cxnSp>
        <p:nvCxnSpPr>
          <p:cNvPr id="28" name="Straight Connector 27">
            <a:extLst>
              <a:ext uri="{FF2B5EF4-FFF2-40B4-BE49-F238E27FC236}">
                <a16:creationId xmlns:a16="http://schemas.microsoft.com/office/drawing/2014/main" id="{D8C676B9-4875-244A-8656-0AEF21A85369}"/>
              </a:ext>
            </a:extLst>
          </p:cNvPr>
          <p:cNvCxnSpPr>
            <a:cxnSpLocks/>
          </p:cNvCxnSpPr>
          <p:nvPr userDrawn="1"/>
        </p:nvCxnSpPr>
        <p:spPr>
          <a:xfrm flipV="1">
            <a:off x="2563817" y="3086102"/>
            <a:ext cx="0" cy="81250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4C0992D0-9D94-FE43-9FF9-C15BA40AC4E1}"/>
              </a:ext>
            </a:extLst>
          </p:cNvPr>
          <p:cNvCxnSpPr>
            <a:cxnSpLocks/>
          </p:cNvCxnSpPr>
          <p:nvPr userDrawn="1"/>
        </p:nvCxnSpPr>
        <p:spPr>
          <a:xfrm flipH="1">
            <a:off x="651439" y="4052776"/>
            <a:ext cx="4207" cy="671624"/>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CAA4926A-FE88-5343-9825-033975560D10}"/>
              </a:ext>
            </a:extLst>
          </p:cNvPr>
          <p:cNvCxnSpPr>
            <a:cxnSpLocks/>
          </p:cNvCxnSpPr>
          <p:nvPr userDrawn="1"/>
        </p:nvCxnSpPr>
        <p:spPr>
          <a:xfrm flipH="1">
            <a:off x="4412453" y="4052776"/>
            <a:ext cx="3747" cy="671624"/>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DA5B14E9-673D-8748-8CBB-1D150B6054D1}"/>
              </a:ext>
            </a:extLst>
          </p:cNvPr>
          <p:cNvCxnSpPr>
            <a:cxnSpLocks/>
          </p:cNvCxnSpPr>
          <p:nvPr userDrawn="1"/>
        </p:nvCxnSpPr>
        <p:spPr>
          <a:xfrm>
            <a:off x="8234514" y="3898607"/>
            <a:ext cx="0" cy="82579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3C026C9E-393D-004E-8ABE-7B5F64C3B378}"/>
              </a:ext>
            </a:extLst>
          </p:cNvPr>
          <p:cNvCxnSpPr>
            <a:cxnSpLocks/>
          </p:cNvCxnSpPr>
          <p:nvPr userDrawn="1"/>
        </p:nvCxnSpPr>
        <p:spPr>
          <a:xfrm>
            <a:off x="11639033" y="3898607"/>
            <a:ext cx="0" cy="825795"/>
          </a:xfrm>
          <a:prstGeom prst="line">
            <a:avLst/>
          </a:prstGeom>
          <a:ln w="9525" cap="flat" cmpd="sng" algn="ctr">
            <a:solidFill>
              <a:srgbClr val="002677"/>
            </a:solidFill>
            <a:prstDash val="solid"/>
            <a:round/>
            <a:headEnd type="none" w="med" len="med"/>
            <a:tailEnd type="oval" w="med" len="med"/>
          </a:ln>
        </p:spPr>
        <p:style>
          <a:lnRef idx="0">
            <a:scrgbClr r="0" g="0" b="0"/>
          </a:lnRef>
          <a:fillRef idx="0">
            <a:scrgbClr r="0" g="0" b="0"/>
          </a:fillRef>
          <a:effectRef idx="0">
            <a:scrgbClr r="0" g="0" b="0"/>
          </a:effectRef>
          <a:fontRef idx="minor">
            <a:schemeClr val="tx1"/>
          </a:fontRef>
        </p:style>
      </p:cxnSp>
      <p:sp>
        <p:nvSpPr>
          <p:cNvPr id="35" name="Slide Number Placeholder 5">
            <a:extLst>
              <a:ext uri="{FF2B5EF4-FFF2-40B4-BE49-F238E27FC236}">
                <a16:creationId xmlns:a16="http://schemas.microsoft.com/office/drawing/2014/main" id="{F876BA71-DB75-D143-9D78-E4418F55A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6" name="Footer Placeholder 3">
            <a:extLst>
              <a:ext uri="{FF2B5EF4-FFF2-40B4-BE49-F238E27FC236}">
                <a16:creationId xmlns:a16="http://schemas.microsoft.com/office/drawing/2014/main" id="{F3414ABB-41DD-C349-9DD9-A378E75F15A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8" name="Title 1">
            <a:extLst>
              <a:ext uri="{FF2B5EF4-FFF2-40B4-BE49-F238E27FC236}">
                <a16:creationId xmlns:a16="http://schemas.microsoft.com/office/drawing/2014/main" id="{3A0AD528-8BA5-4745-83BE-4E8596B1262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70" name="Text Placeholder 10">
            <a:extLst>
              <a:ext uri="{FF2B5EF4-FFF2-40B4-BE49-F238E27FC236}">
                <a16:creationId xmlns:a16="http://schemas.microsoft.com/office/drawing/2014/main" id="{EDA40E52-AB06-4443-80A9-C39069B6BBC4}"/>
              </a:ext>
            </a:extLst>
          </p:cNvPr>
          <p:cNvSpPr>
            <a:spLocks noGrp="1"/>
          </p:cNvSpPr>
          <p:nvPr>
            <p:ph type="body" sz="quarter" idx="14" hasCustomPrompt="1"/>
          </p:nvPr>
        </p:nvSpPr>
        <p:spPr>
          <a:xfrm>
            <a:off x="4476967"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71" name="Text Placeholder 17">
            <a:extLst>
              <a:ext uri="{FF2B5EF4-FFF2-40B4-BE49-F238E27FC236}">
                <a16:creationId xmlns:a16="http://schemas.microsoft.com/office/drawing/2014/main" id="{FABF79A3-EBA3-A242-A87F-1CDB425F100C}"/>
              </a:ext>
            </a:extLst>
          </p:cNvPr>
          <p:cNvSpPr>
            <a:spLocks noGrp="1"/>
          </p:cNvSpPr>
          <p:nvPr>
            <p:ph type="body" sz="quarter" idx="15" hasCustomPrompt="1"/>
          </p:nvPr>
        </p:nvSpPr>
        <p:spPr>
          <a:xfrm>
            <a:off x="4107721"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3</a:t>
            </a:r>
          </a:p>
        </p:txBody>
      </p:sp>
      <p:sp>
        <p:nvSpPr>
          <p:cNvPr id="80" name="Text Placeholder 10">
            <a:extLst>
              <a:ext uri="{FF2B5EF4-FFF2-40B4-BE49-F238E27FC236}">
                <a16:creationId xmlns:a16="http://schemas.microsoft.com/office/drawing/2014/main" id="{E5A97EB3-CB01-9B47-93D7-7E3604804980}"/>
              </a:ext>
            </a:extLst>
          </p:cNvPr>
          <p:cNvSpPr>
            <a:spLocks noGrp="1"/>
          </p:cNvSpPr>
          <p:nvPr>
            <p:ph type="body" sz="quarter" idx="16" hasCustomPrompt="1"/>
          </p:nvPr>
        </p:nvSpPr>
        <p:spPr>
          <a:xfrm>
            <a:off x="2619121"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1" name="Text Placeholder 17">
            <a:extLst>
              <a:ext uri="{FF2B5EF4-FFF2-40B4-BE49-F238E27FC236}">
                <a16:creationId xmlns:a16="http://schemas.microsoft.com/office/drawing/2014/main" id="{A95A14F7-38FE-8543-8DB1-37012A601494}"/>
              </a:ext>
            </a:extLst>
          </p:cNvPr>
          <p:cNvSpPr>
            <a:spLocks noGrp="1"/>
          </p:cNvSpPr>
          <p:nvPr>
            <p:ph type="body" sz="quarter" idx="17" hasCustomPrompt="1"/>
          </p:nvPr>
        </p:nvSpPr>
        <p:spPr>
          <a:xfrm>
            <a:off x="2249876"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2</a:t>
            </a:r>
          </a:p>
        </p:txBody>
      </p:sp>
      <p:sp>
        <p:nvSpPr>
          <p:cNvPr id="82" name="Text Placeholder 10">
            <a:extLst>
              <a:ext uri="{FF2B5EF4-FFF2-40B4-BE49-F238E27FC236}">
                <a16:creationId xmlns:a16="http://schemas.microsoft.com/office/drawing/2014/main" id="{CEFF965D-181D-F644-AFEE-6980A9931EB7}"/>
              </a:ext>
            </a:extLst>
          </p:cNvPr>
          <p:cNvSpPr>
            <a:spLocks noGrp="1"/>
          </p:cNvSpPr>
          <p:nvPr>
            <p:ph type="body" sz="quarter" idx="18" hasCustomPrompt="1"/>
          </p:nvPr>
        </p:nvSpPr>
        <p:spPr>
          <a:xfrm>
            <a:off x="6378340"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3" name="Text Placeholder 17">
            <a:extLst>
              <a:ext uri="{FF2B5EF4-FFF2-40B4-BE49-F238E27FC236}">
                <a16:creationId xmlns:a16="http://schemas.microsoft.com/office/drawing/2014/main" id="{7042AF19-B4A7-FB4C-A07D-68BB76B2F40C}"/>
              </a:ext>
            </a:extLst>
          </p:cNvPr>
          <p:cNvSpPr>
            <a:spLocks noGrp="1"/>
          </p:cNvSpPr>
          <p:nvPr>
            <p:ph type="body" sz="quarter" idx="19" hasCustomPrompt="1"/>
          </p:nvPr>
        </p:nvSpPr>
        <p:spPr>
          <a:xfrm>
            <a:off x="6009095"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
        <p:nvSpPr>
          <p:cNvPr id="84" name="Text Placeholder 10">
            <a:extLst>
              <a:ext uri="{FF2B5EF4-FFF2-40B4-BE49-F238E27FC236}">
                <a16:creationId xmlns:a16="http://schemas.microsoft.com/office/drawing/2014/main" id="{CBFC5376-560E-D041-BD45-F5ADBFD1A2F1}"/>
              </a:ext>
            </a:extLst>
          </p:cNvPr>
          <p:cNvSpPr>
            <a:spLocks noGrp="1"/>
          </p:cNvSpPr>
          <p:nvPr>
            <p:ph type="body" sz="quarter" idx="20" hasCustomPrompt="1"/>
          </p:nvPr>
        </p:nvSpPr>
        <p:spPr>
          <a:xfrm>
            <a:off x="9926073"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5" name="Text Placeholder 17">
            <a:extLst>
              <a:ext uri="{FF2B5EF4-FFF2-40B4-BE49-F238E27FC236}">
                <a16:creationId xmlns:a16="http://schemas.microsoft.com/office/drawing/2014/main" id="{5CA867F4-5F30-9744-AB97-BB45337E556E}"/>
              </a:ext>
            </a:extLst>
          </p:cNvPr>
          <p:cNvSpPr>
            <a:spLocks noGrp="1"/>
          </p:cNvSpPr>
          <p:nvPr>
            <p:ph type="body" sz="quarter" idx="21" hasCustomPrompt="1"/>
          </p:nvPr>
        </p:nvSpPr>
        <p:spPr>
          <a:xfrm>
            <a:off x="9556828"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6</a:t>
            </a:r>
          </a:p>
        </p:txBody>
      </p:sp>
      <p:sp>
        <p:nvSpPr>
          <p:cNvPr id="86" name="Text Placeholder 10">
            <a:extLst>
              <a:ext uri="{FF2B5EF4-FFF2-40B4-BE49-F238E27FC236}">
                <a16:creationId xmlns:a16="http://schemas.microsoft.com/office/drawing/2014/main" id="{E88768E5-50B0-CA4E-BC1C-329BBA48E311}"/>
              </a:ext>
            </a:extLst>
          </p:cNvPr>
          <p:cNvSpPr>
            <a:spLocks noGrp="1"/>
          </p:cNvSpPr>
          <p:nvPr>
            <p:ph type="body" sz="quarter" idx="22" hasCustomPrompt="1"/>
          </p:nvPr>
        </p:nvSpPr>
        <p:spPr>
          <a:xfrm>
            <a:off x="8298469"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7" name="Text Placeholder 17">
            <a:extLst>
              <a:ext uri="{FF2B5EF4-FFF2-40B4-BE49-F238E27FC236}">
                <a16:creationId xmlns:a16="http://schemas.microsoft.com/office/drawing/2014/main" id="{4A5C5E22-88C9-5548-8A7D-64A398F4A8C9}"/>
              </a:ext>
            </a:extLst>
          </p:cNvPr>
          <p:cNvSpPr>
            <a:spLocks noGrp="1"/>
          </p:cNvSpPr>
          <p:nvPr>
            <p:ph type="body" sz="quarter" idx="23" hasCustomPrompt="1"/>
          </p:nvPr>
        </p:nvSpPr>
        <p:spPr>
          <a:xfrm>
            <a:off x="7929225"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5</a:t>
            </a:r>
          </a:p>
        </p:txBody>
      </p:sp>
      <p:sp>
        <p:nvSpPr>
          <p:cNvPr id="89" name="Text Placeholder 10">
            <a:extLst>
              <a:ext uri="{FF2B5EF4-FFF2-40B4-BE49-F238E27FC236}">
                <a16:creationId xmlns:a16="http://schemas.microsoft.com/office/drawing/2014/main" id="{FD9B511B-820B-D044-BD30-96B0BC717A2D}"/>
              </a:ext>
            </a:extLst>
          </p:cNvPr>
          <p:cNvSpPr>
            <a:spLocks noGrp="1"/>
          </p:cNvSpPr>
          <p:nvPr>
            <p:ph type="body" sz="quarter" idx="24" hasCustomPrompt="1"/>
          </p:nvPr>
        </p:nvSpPr>
        <p:spPr>
          <a:xfrm>
            <a:off x="11701584"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90" name="Text Placeholder 17">
            <a:extLst>
              <a:ext uri="{FF2B5EF4-FFF2-40B4-BE49-F238E27FC236}">
                <a16:creationId xmlns:a16="http://schemas.microsoft.com/office/drawing/2014/main" id="{580CCF4D-777C-E94B-8FCB-750BEEE7602C}"/>
              </a:ext>
            </a:extLst>
          </p:cNvPr>
          <p:cNvSpPr>
            <a:spLocks noGrp="1"/>
          </p:cNvSpPr>
          <p:nvPr>
            <p:ph type="body" sz="quarter" idx="25" hasCustomPrompt="1"/>
          </p:nvPr>
        </p:nvSpPr>
        <p:spPr>
          <a:xfrm>
            <a:off x="11332339"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7</a:t>
            </a:r>
          </a:p>
        </p:txBody>
      </p:sp>
      <p:sp>
        <p:nvSpPr>
          <p:cNvPr id="93" name="Oval 92">
            <a:extLst>
              <a:ext uri="{FF2B5EF4-FFF2-40B4-BE49-F238E27FC236}">
                <a16:creationId xmlns:a16="http://schemas.microsoft.com/office/drawing/2014/main" id="{71D9E360-840C-C14E-9E34-91B52C55EB8E}"/>
              </a:ext>
            </a:extLst>
          </p:cNvPr>
          <p:cNvSpPr>
            <a:spLocks noChangeAspect="1"/>
          </p:cNvSpPr>
          <p:nvPr userDrawn="1"/>
        </p:nvSpPr>
        <p:spPr>
          <a:xfrm>
            <a:off x="2417779"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94" name="Oval 93">
            <a:extLst>
              <a:ext uri="{FF2B5EF4-FFF2-40B4-BE49-F238E27FC236}">
                <a16:creationId xmlns:a16="http://schemas.microsoft.com/office/drawing/2014/main" id="{3D190410-9AAD-414A-9592-A1812AA459ED}"/>
              </a:ext>
            </a:extLst>
          </p:cNvPr>
          <p:cNvSpPr>
            <a:spLocks noChangeAspect="1"/>
          </p:cNvSpPr>
          <p:nvPr userDrawn="1"/>
        </p:nvSpPr>
        <p:spPr>
          <a:xfrm>
            <a:off x="4268288"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95" name="Oval 94">
            <a:extLst>
              <a:ext uri="{FF2B5EF4-FFF2-40B4-BE49-F238E27FC236}">
                <a16:creationId xmlns:a16="http://schemas.microsoft.com/office/drawing/2014/main" id="{F7F85F4E-C6D0-054E-B77C-C539A61F98F8}"/>
              </a:ext>
            </a:extLst>
          </p:cNvPr>
          <p:cNvSpPr>
            <a:spLocks noChangeAspect="1"/>
          </p:cNvSpPr>
          <p:nvPr userDrawn="1"/>
        </p:nvSpPr>
        <p:spPr>
          <a:xfrm>
            <a:off x="6188792"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96" name="Oval 95">
            <a:extLst>
              <a:ext uri="{FF2B5EF4-FFF2-40B4-BE49-F238E27FC236}">
                <a16:creationId xmlns:a16="http://schemas.microsoft.com/office/drawing/2014/main" id="{12AEBB64-3484-1C41-A0D9-3B06C5A2E958}"/>
              </a:ext>
            </a:extLst>
          </p:cNvPr>
          <p:cNvSpPr>
            <a:spLocks noChangeAspect="1"/>
          </p:cNvSpPr>
          <p:nvPr userDrawn="1"/>
        </p:nvSpPr>
        <p:spPr>
          <a:xfrm>
            <a:off x="8088476"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97" name="Oval 96">
            <a:extLst>
              <a:ext uri="{FF2B5EF4-FFF2-40B4-BE49-F238E27FC236}">
                <a16:creationId xmlns:a16="http://schemas.microsoft.com/office/drawing/2014/main" id="{14D986E9-B2C4-9842-80E7-2623847DED17}"/>
              </a:ext>
            </a:extLst>
          </p:cNvPr>
          <p:cNvSpPr>
            <a:spLocks noChangeAspect="1"/>
          </p:cNvSpPr>
          <p:nvPr userDrawn="1"/>
        </p:nvSpPr>
        <p:spPr>
          <a:xfrm>
            <a:off x="9752352"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98" name="Oval 97">
            <a:extLst>
              <a:ext uri="{FF2B5EF4-FFF2-40B4-BE49-F238E27FC236}">
                <a16:creationId xmlns:a16="http://schemas.microsoft.com/office/drawing/2014/main" id="{0B385FB9-DF96-5F48-A3C0-6D2C693FE84F}"/>
              </a:ext>
            </a:extLst>
          </p:cNvPr>
          <p:cNvSpPr>
            <a:spLocks noChangeAspect="1"/>
          </p:cNvSpPr>
          <p:nvPr userDrawn="1"/>
        </p:nvSpPr>
        <p:spPr>
          <a:xfrm>
            <a:off x="11492995" y="3760701"/>
            <a:ext cx="292077" cy="292077"/>
          </a:xfrm>
          <a:prstGeom prst="ellipse">
            <a:avLst/>
          </a:prstGeom>
          <a:solidFill>
            <a:srgbClr val="3369FF"/>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pic>
        <p:nvPicPr>
          <p:cNvPr id="40" name="Graphic 39">
            <a:extLst>
              <a:ext uri="{FF2B5EF4-FFF2-40B4-BE49-F238E27FC236}">
                <a16:creationId xmlns:a16="http://schemas.microsoft.com/office/drawing/2014/main" id="{D14DD966-C34C-0A47-853B-57CF15D5450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4289060403"/>
      </p:ext>
    </p:extLst>
  </p:cSld>
  <p:clrMapOvr>
    <a:masterClrMapping/>
  </p:clrMapOvr>
  <p:extLst>
    <p:ext uri="{DCECCB84-F9BA-43D5-87BE-67443E8EF086}">
      <p15:sldGuideLst xmlns:p15="http://schemas.microsoft.com/office/powerpoint/2012/main">
        <p15:guide id="4" orient="horz" pos="1728">
          <p15:clr>
            <a:srgbClr val="FBAE40"/>
          </p15:clr>
        </p15:guide>
        <p15:guide id="5" orient="horz" pos="3360">
          <p15:clr>
            <a:srgbClr val="FBAE40"/>
          </p15:clr>
        </p15:guide>
        <p15:guide id="6" orient="horz" pos="3096">
          <p15:clr>
            <a:srgbClr val="FBAE40"/>
          </p15:clr>
        </p15:guide>
        <p15:guide id="7" pos="1608">
          <p15:clr>
            <a:srgbClr val="FBAE40"/>
          </p15:clr>
        </p15:guide>
        <p15:guide id="8" pos="2784">
          <p15:clr>
            <a:srgbClr val="FBAE40"/>
          </p15:clr>
        </p15:guide>
        <p15:guide id="9" pos="3984">
          <p15:clr>
            <a:srgbClr val="FBAE40"/>
          </p15:clr>
        </p15:guide>
        <p15:guide id="10" pos="408">
          <p15:clr>
            <a:srgbClr val="FBAE40"/>
          </p15:clr>
        </p15:guide>
        <p15:guide id="11" pos="5184">
          <p15:clr>
            <a:srgbClr val="FBAE40"/>
          </p15:clr>
        </p15:guide>
        <p15:guide id="12" pos="6360">
          <p15:clr>
            <a:srgbClr val="FBAE40"/>
          </p15:clr>
        </p15:guide>
        <p15:guide id="13" orient="horz" pos="2376">
          <p15:clr>
            <a:srgbClr val="FBAE40"/>
          </p15:clr>
        </p15:guide>
        <p15:guide id="14" orient="horz" pos="1920">
          <p15:clr>
            <a:srgbClr val="FBAE40"/>
          </p15:clr>
        </p15:guide>
        <p15:guide id="15" orient="horz" pos="3000">
          <p15:clr>
            <a:srgbClr val="FBAE40"/>
          </p15:clr>
        </p15:guide>
        <p15:guide id="17" pos="756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am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BC0D934-FFB8-D64F-949C-BFA833D2D8DE}"/>
              </a:ext>
            </a:extLst>
          </p:cNvPr>
          <p:cNvGraphicFramePr>
            <a:graphicFrameLocks noChangeAspect="1"/>
          </p:cNvGraphicFramePr>
          <p:nvPr userDrawn="1">
            <p:custDataLst>
              <p:tags r:id="rId1"/>
            </p:custDataLst>
            <p:extLst>
              <p:ext uri="{D42A27DB-BD31-4B8C-83A1-F6EECF244321}">
                <p14:modId xmlns:p14="http://schemas.microsoft.com/office/powerpoint/2010/main" val="3571580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BC0D934-FFB8-D64F-949C-BFA833D2D8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A11D87E-9102-8041-A545-614E56DC9B8E}"/>
              </a:ext>
            </a:extLst>
          </p:cNvPr>
          <p:cNvSpPr>
            <a:spLocks noGrp="1"/>
          </p:cNvSpPr>
          <p:nvPr>
            <p:ph type="body" sz="quarter" idx="13" hasCustomPrompt="1"/>
          </p:nvPr>
        </p:nvSpPr>
        <p:spPr>
          <a:xfrm>
            <a:off x="1812393"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708AF069-4AAF-8F4F-895F-5193037975AC}"/>
              </a:ext>
            </a:extLst>
          </p:cNvPr>
          <p:cNvSpPr>
            <a:spLocks noGrp="1"/>
          </p:cNvSpPr>
          <p:nvPr>
            <p:ph type="body" sz="quarter" idx="14" hasCustomPrompt="1"/>
          </p:nvPr>
        </p:nvSpPr>
        <p:spPr>
          <a:xfrm>
            <a:off x="1812393"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2398D9EA-831F-1645-8FD6-80930C3F5C3C}"/>
              </a:ext>
            </a:extLst>
          </p:cNvPr>
          <p:cNvSpPr>
            <a:spLocks noGrp="1" noChangeAspect="1"/>
          </p:cNvSpPr>
          <p:nvPr>
            <p:ph type="pic" sz="quarter" idx="15"/>
          </p:nvPr>
        </p:nvSpPr>
        <p:spPr>
          <a:xfrm>
            <a:off x="479301"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42" name="Slide Number Placeholder 5">
            <a:extLst>
              <a:ext uri="{FF2B5EF4-FFF2-40B4-BE49-F238E27FC236}">
                <a16:creationId xmlns:a16="http://schemas.microsoft.com/office/drawing/2014/main" id="{5CA9C212-569D-2C4A-BD04-7622029066AF}"/>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3" name="Footer Placeholder 3">
            <a:extLst>
              <a:ext uri="{FF2B5EF4-FFF2-40B4-BE49-F238E27FC236}">
                <a16:creationId xmlns:a16="http://schemas.microsoft.com/office/drawing/2014/main" id="{4C8B73F2-4891-2D4E-A20B-85B3FC6060D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5" name="Title 1">
            <a:extLst>
              <a:ext uri="{FF2B5EF4-FFF2-40B4-BE49-F238E27FC236}">
                <a16:creationId xmlns:a16="http://schemas.microsoft.com/office/drawing/2014/main" id="{9282736A-63F0-2C4E-A20E-A06DC79A5B0A}"/>
              </a:ext>
            </a:extLst>
          </p:cNvPr>
          <p:cNvSpPr>
            <a:spLocks noGrp="1"/>
          </p:cNvSpPr>
          <p:nvPr>
            <p:ph type="ctrTitle" hasCustomPrompt="1"/>
          </p:nvPr>
        </p:nvSpPr>
        <p:spPr>
          <a:xfrm>
            <a:off x="364864" y="400484"/>
            <a:ext cx="10058400" cy="575833"/>
          </a:xfrm>
          <a:prstGeom prst="rect">
            <a:avLst/>
          </a:prstGeom>
        </p:spPr>
        <p:txBody>
          <a:bodyPr anchor="b">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Our Team</a:t>
            </a:r>
          </a:p>
        </p:txBody>
      </p:sp>
      <p:sp>
        <p:nvSpPr>
          <p:cNvPr id="48" name="Text Placeholder 17">
            <a:extLst>
              <a:ext uri="{FF2B5EF4-FFF2-40B4-BE49-F238E27FC236}">
                <a16:creationId xmlns:a16="http://schemas.microsoft.com/office/drawing/2014/main" id="{B884D121-85EE-F749-8D5B-A87A96563731}"/>
              </a:ext>
            </a:extLst>
          </p:cNvPr>
          <p:cNvSpPr>
            <a:spLocks noGrp="1"/>
          </p:cNvSpPr>
          <p:nvPr>
            <p:ph type="body" sz="quarter" idx="49" hasCustomPrompt="1"/>
          </p:nvPr>
        </p:nvSpPr>
        <p:spPr>
          <a:xfrm>
            <a:off x="1819481" y="304673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2" name="Text Placeholder 17">
            <a:extLst>
              <a:ext uri="{FF2B5EF4-FFF2-40B4-BE49-F238E27FC236}">
                <a16:creationId xmlns:a16="http://schemas.microsoft.com/office/drawing/2014/main" id="{F258A286-0285-2446-A5E2-62AADD265143}"/>
              </a:ext>
            </a:extLst>
          </p:cNvPr>
          <p:cNvSpPr>
            <a:spLocks noGrp="1"/>
          </p:cNvSpPr>
          <p:nvPr>
            <p:ph type="body" sz="quarter" idx="58" hasCustomPrompt="1"/>
          </p:nvPr>
        </p:nvSpPr>
        <p:spPr>
          <a:xfrm>
            <a:off x="6419835"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3" name="Text Placeholder 17">
            <a:extLst>
              <a:ext uri="{FF2B5EF4-FFF2-40B4-BE49-F238E27FC236}">
                <a16:creationId xmlns:a16="http://schemas.microsoft.com/office/drawing/2014/main" id="{79863B9A-3E47-C74F-971E-887289AF0E3E}"/>
              </a:ext>
            </a:extLst>
          </p:cNvPr>
          <p:cNvSpPr>
            <a:spLocks noGrp="1"/>
          </p:cNvSpPr>
          <p:nvPr>
            <p:ph type="body" sz="quarter" idx="59" hasCustomPrompt="1"/>
          </p:nvPr>
        </p:nvSpPr>
        <p:spPr>
          <a:xfrm>
            <a:off x="6419835"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4" name="Picture Placeholder 5">
            <a:extLst>
              <a:ext uri="{FF2B5EF4-FFF2-40B4-BE49-F238E27FC236}">
                <a16:creationId xmlns:a16="http://schemas.microsoft.com/office/drawing/2014/main" id="{7BB40C8F-E9CF-3445-A5E4-4882FDCA7B55}"/>
              </a:ext>
            </a:extLst>
          </p:cNvPr>
          <p:cNvSpPr>
            <a:spLocks noGrp="1" noChangeAspect="1"/>
          </p:cNvSpPr>
          <p:nvPr>
            <p:ph type="pic" sz="quarter" idx="60"/>
          </p:nvPr>
        </p:nvSpPr>
        <p:spPr>
          <a:xfrm>
            <a:off x="5086743"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5" name="Text Placeholder 17">
            <a:extLst>
              <a:ext uri="{FF2B5EF4-FFF2-40B4-BE49-F238E27FC236}">
                <a16:creationId xmlns:a16="http://schemas.microsoft.com/office/drawing/2014/main" id="{73A3EEB5-64CB-DE4A-BC4A-03470206011B}"/>
              </a:ext>
            </a:extLst>
          </p:cNvPr>
          <p:cNvSpPr>
            <a:spLocks noGrp="1"/>
          </p:cNvSpPr>
          <p:nvPr>
            <p:ph type="body" sz="quarter" idx="61" hasCustomPrompt="1"/>
          </p:nvPr>
        </p:nvSpPr>
        <p:spPr>
          <a:xfrm>
            <a:off x="6426923" y="304658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96" name="Text Placeholder 17">
            <a:extLst>
              <a:ext uri="{FF2B5EF4-FFF2-40B4-BE49-F238E27FC236}">
                <a16:creationId xmlns:a16="http://schemas.microsoft.com/office/drawing/2014/main" id="{312194F6-FE3D-DC40-8824-EFB774D8E680}"/>
              </a:ext>
            </a:extLst>
          </p:cNvPr>
          <p:cNvSpPr>
            <a:spLocks noGrp="1"/>
          </p:cNvSpPr>
          <p:nvPr>
            <p:ph type="body" sz="quarter" idx="70" hasCustomPrompt="1"/>
          </p:nvPr>
        </p:nvSpPr>
        <p:spPr>
          <a:xfrm>
            <a:off x="11034168"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97" name="Text Placeholder 17">
            <a:extLst>
              <a:ext uri="{FF2B5EF4-FFF2-40B4-BE49-F238E27FC236}">
                <a16:creationId xmlns:a16="http://schemas.microsoft.com/office/drawing/2014/main" id="{30C47C18-B73D-6D4F-B1B5-F704476D84B2}"/>
              </a:ext>
            </a:extLst>
          </p:cNvPr>
          <p:cNvSpPr>
            <a:spLocks noGrp="1"/>
          </p:cNvSpPr>
          <p:nvPr>
            <p:ph type="body" sz="quarter" idx="71" hasCustomPrompt="1"/>
          </p:nvPr>
        </p:nvSpPr>
        <p:spPr>
          <a:xfrm>
            <a:off x="11034168" y="2725527"/>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8" name="Picture Placeholder 5">
            <a:extLst>
              <a:ext uri="{FF2B5EF4-FFF2-40B4-BE49-F238E27FC236}">
                <a16:creationId xmlns:a16="http://schemas.microsoft.com/office/drawing/2014/main" id="{E2D2C08D-AE3C-EB4F-B4D8-EBD677A8390D}"/>
              </a:ext>
            </a:extLst>
          </p:cNvPr>
          <p:cNvSpPr>
            <a:spLocks noGrp="1" noChangeAspect="1"/>
          </p:cNvSpPr>
          <p:nvPr>
            <p:ph type="pic" sz="quarter" idx="72"/>
          </p:nvPr>
        </p:nvSpPr>
        <p:spPr>
          <a:xfrm>
            <a:off x="9701076"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99" name="Text Placeholder 17">
            <a:extLst>
              <a:ext uri="{FF2B5EF4-FFF2-40B4-BE49-F238E27FC236}">
                <a16:creationId xmlns:a16="http://schemas.microsoft.com/office/drawing/2014/main" id="{4655D302-B056-004F-AC7C-B2BE4208D00D}"/>
              </a:ext>
            </a:extLst>
          </p:cNvPr>
          <p:cNvSpPr>
            <a:spLocks noGrp="1"/>
          </p:cNvSpPr>
          <p:nvPr>
            <p:ph type="body" sz="quarter" idx="73" hasCustomPrompt="1"/>
          </p:nvPr>
        </p:nvSpPr>
        <p:spPr>
          <a:xfrm>
            <a:off x="11041256" y="303940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07" name="Text Placeholder 17">
            <a:extLst>
              <a:ext uri="{FF2B5EF4-FFF2-40B4-BE49-F238E27FC236}">
                <a16:creationId xmlns:a16="http://schemas.microsoft.com/office/drawing/2014/main" id="{DBE1BC7B-6A59-F942-BFEA-E57DF606D480}"/>
              </a:ext>
            </a:extLst>
          </p:cNvPr>
          <p:cNvSpPr>
            <a:spLocks noGrp="1"/>
          </p:cNvSpPr>
          <p:nvPr>
            <p:ph type="body" sz="quarter" idx="81" hasCustomPrompt="1"/>
          </p:nvPr>
        </p:nvSpPr>
        <p:spPr>
          <a:xfrm>
            <a:off x="11041256" y="6640300"/>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72" name="Text Placeholder 17">
            <a:extLst>
              <a:ext uri="{FF2B5EF4-FFF2-40B4-BE49-F238E27FC236}">
                <a16:creationId xmlns:a16="http://schemas.microsoft.com/office/drawing/2014/main" id="{71B7768B-833A-A94C-B05A-3126E66608D2}"/>
              </a:ext>
            </a:extLst>
          </p:cNvPr>
          <p:cNvSpPr>
            <a:spLocks noGrp="1"/>
          </p:cNvSpPr>
          <p:nvPr>
            <p:ph type="body" sz="quarter" idx="82" hasCustomPrompt="1"/>
          </p:nvPr>
        </p:nvSpPr>
        <p:spPr>
          <a:xfrm>
            <a:off x="1812393"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3" name="Text Placeholder 17">
            <a:extLst>
              <a:ext uri="{FF2B5EF4-FFF2-40B4-BE49-F238E27FC236}">
                <a16:creationId xmlns:a16="http://schemas.microsoft.com/office/drawing/2014/main" id="{183997D2-5C79-1D4A-AAE5-51D8B9B8FE72}"/>
              </a:ext>
            </a:extLst>
          </p:cNvPr>
          <p:cNvSpPr>
            <a:spLocks noGrp="1"/>
          </p:cNvSpPr>
          <p:nvPr>
            <p:ph type="body" sz="quarter" idx="83" hasCustomPrompt="1"/>
          </p:nvPr>
        </p:nvSpPr>
        <p:spPr>
          <a:xfrm>
            <a:off x="1812393"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74" name="Picture Placeholder 5">
            <a:extLst>
              <a:ext uri="{FF2B5EF4-FFF2-40B4-BE49-F238E27FC236}">
                <a16:creationId xmlns:a16="http://schemas.microsoft.com/office/drawing/2014/main" id="{0E3BCFEA-B0BE-8141-8FCA-25C4534CC7E3}"/>
              </a:ext>
            </a:extLst>
          </p:cNvPr>
          <p:cNvSpPr>
            <a:spLocks noGrp="1" noChangeAspect="1"/>
          </p:cNvSpPr>
          <p:nvPr>
            <p:ph type="pic" sz="quarter" idx="84"/>
          </p:nvPr>
        </p:nvSpPr>
        <p:spPr>
          <a:xfrm>
            <a:off x="479301"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5" name="Text Placeholder 17">
            <a:extLst>
              <a:ext uri="{FF2B5EF4-FFF2-40B4-BE49-F238E27FC236}">
                <a16:creationId xmlns:a16="http://schemas.microsoft.com/office/drawing/2014/main" id="{4490CC13-6E18-5A40-98A9-EF6E9AB847E7}"/>
              </a:ext>
            </a:extLst>
          </p:cNvPr>
          <p:cNvSpPr>
            <a:spLocks noGrp="1"/>
          </p:cNvSpPr>
          <p:nvPr>
            <p:ph type="body" sz="quarter" idx="85" hasCustomPrompt="1"/>
          </p:nvPr>
        </p:nvSpPr>
        <p:spPr>
          <a:xfrm>
            <a:off x="1819481" y="486178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0" name="Text Placeholder 17">
            <a:extLst>
              <a:ext uri="{FF2B5EF4-FFF2-40B4-BE49-F238E27FC236}">
                <a16:creationId xmlns:a16="http://schemas.microsoft.com/office/drawing/2014/main" id="{DA89615A-F6B0-5443-870B-3A8B1863B7D7}"/>
              </a:ext>
            </a:extLst>
          </p:cNvPr>
          <p:cNvSpPr>
            <a:spLocks noGrp="1"/>
          </p:cNvSpPr>
          <p:nvPr>
            <p:ph type="body" sz="quarter" idx="86" hasCustomPrompt="1"/>
          </p:nvPr>
        </p:nvSpPr>
        <p:spPr>
          <a:xfrm>
            <a:off x="6419835"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1" name="Text Placeholder 17">
            <a:extLst>
              <a:ext uri="{FF2B5EF4-FFF2-40B4-BE49-F238E27FC236}">
                <a16:creationId xmlns:a16="http://schemas.microsoft.com/office/drawing/2014/main" id="{2B82D6AE-CE9E-2E45-A4A4-A92B7861A528}"/>
              </a:ext>
            </a:extLst>
          </p:cNvPr>
          <p:cNvSpPr>
            <a:spLocks noGrp="1"/>
          </p:cNvSpPr>
          <p:nvPr>
            <p:ph type="body" sz="quarter" idx="87" hasCustomPrompt="1"/>
          </p:nvPr>
        </p:nvSpPr>
        <p:spPr>
          <a:xfrm>
            <a:off x="6419835"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4" name="Picture Placeholder 5">
            <a:extLst>
              <a:ext uri="{FF2B5EF4-FFF2-40B4-BE49-F238E27FC236}">
                <a16:creationId xmlns:a16="http://schemas.microsoft.com/office/drawing/2014/main" id="{64E73F09-9168-FE44-9270-870FF6C0F304}"/>
              </a:ext>
            </a:extLst>
          </p:cNvPr>
          <p:cNvSpPr>
            <a:spLocks noGrp="1" noChangeAspect="1"/>
          </p:cNvSpPr>
          <p:nvPr>
            <p:ph type="pic" sz="quarter" idx="88"/>
          </p:nvPr>
        </p:nvSpPr>
        <p:spPr>
          <a:xfrm>
            <a:off x="5086743"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95" name="Text Placeholder 17">
            <a:extLst>
              <a:ext uri="{FF2B5EF4-FFF2-40B4-BE49-F238E27FC236}">
                <a16:creationId xmlns:a16="http://schemas.microsoft.com/office/drawing/2014/main" id="{F8ED6090-491F-8548-BE5A-3FC6A6CC2E78}"/>
              </a:ext>
            </a:extLst>
          </p:cNvPr>
          <p:cNvSpPr>
            <a:spLocks noGrp="1"/>
          </p:cNvSpPr>
          <p:nvPr>
            <p:ph type="body" sz="quarter" idx="89" hasCustomPrompt="1"/>
          </p:nvPr>
        </p:nvSpPr>
        <p:spPr>
          <a:xfrm>
            <a:off x="6426923" y="486163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08" name="Text Placeholder 17">
            <a:extLst>
              <a:ext uri="{FF2B5EF4-FFF2-40B4-BE49-F238E27FC236}">
                <a16:creationId xmlns:a16="http://schemas.microsoft.com/office/drawing/2014/main" id="{8FA5C4D5-A77D-D441-81C0-D20227A39AFB}"/>
              </a:ext>
            </a:extLst>
          </p:cNvPr>
          <p:cNvSpPr>
            <a:spLocks noGrp="1"/>
          </p:cNvSpPr>
          <p:nvPr>
            <p:ph type="body" sz="quarter" idx="90" hasCustomPrompt="1"/>
          </p:nvPr>
        </p:nvSpPr>
        <p:spPr>
          <a:xfrm>
            <a:off x="11034168"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09" name="Text Placeholder 17">
            <a:extLst>
              <a:ext uri="{FF2B5EF4-FFF2-40B4-BE49-F238E27FC236}">
                <a16:creationId xmlns:a16="http://schemas.microsoft.com/office/drawing/2014/main" id="{410C961D-B2A8-2F42-B8D6-8529C498A84C}"/>
              </a:ext>
            </a:extLst>
          </p:cNvPr>
          <p:cNvSpPr>
            <a:spLocks noGrp="1"/>
          </p:cNvSpPr>
          <p:nvPr>
            <p:ph type="body" sz="quarter" idx="91" hasCustomPrompt="1"/>
          </p:nvPr>
        </p:nvSpPr>
        <p:spPr>
          <a:xfrm>
            <a:off x="11034168" y="4540576"/>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0" name="Picture Placeholder 5">
            <a:extLst>
              <a:ext uri="{FF2B5EF4-FFF2-40B4-BE49-F238E27FC236}">
                <a16:creationId xmlns:a16="http://schemas.microsoft.com/office/drawing/2014/main" id="{69A3C0BF-6999-4C41-9E7C-6D22F9FECCE0}"/>
              </a:ext>
            </a:extLst>
          </p:cNvPr>
          <p:cNvSpPr>
            <a:spLocks noGrp="1" noChangeAspect="1"/>
          </p:cNvSpPr>
          <p:nvPr>
            <p:ph type="pic" sz="quarter" idx="92"/>
          </p:nvPr>
        </p:nvSpPr>
        <p:spPr>
          <a:xfrm>
            <a:off x="9701076"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1" name="Text Placeholder 17">
            <a:extLst>
              <a:ext uri="{FF2B5EF4-FFF2-40B4-BE49-F238E27FC236}">
                <a16:creationId xmlns:a16="http://schemas.microsoft.com/office/drawing/2014/main" id="{E847A34A-FA18-294F-A2AA-42A8A04E3DDF}"/>
              </a:ext>
            </a:extLst>
          </p:cNvPr>
          <p:cNvSpPr>
            <a:spLocks noGrp="1"/>
          </p:cNvSpPr>
          <p:nvPr>
            <p:ph type="body" sz="quarter" idx="93" hasCustomPrompt="1"/>
          </p:nvPr>
        </p:nvSpPr>
        <p:spPr>
          <a:xfrm>
            <a:off x="11041256" y="485445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2" name="Text Placeholder 17">
            <a:extLst>
              <a:ext uri="{FF2B5EF4-FFF2-40B4-BE49-F238E27FC236}">
                <a16:creationId xmlns:a16="http://schemas.microsoft.com/office/drawing/2014/main" id="{CE506D79-0E45-8746-A092-5F2D85579EFD}"/>
              </a:ext>
            </a:extLst>
          </p:cNvPr>
          <p:cNvSpPr>
            <a:spLocks noGrp="1"/>
          </p:cNvSpPr>
          <p:nvPr>
            <p:ph type="body" sz="quarter" idx="94" hasCustomPrompt="1"/>
          </p:nvPr>
        </p:nvSpPr>
        <p:spPr>
          <a:xfrm>
            <a:off x="1812393"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3" name="Text Placeholder 17">
            <a:extLst>
              <a:ext uri="{FF2B5EF4-FFF2-40B4-BE49-F238E27FC236}">
                <a16:creationId xmlns:a16="http://schemas.microsoft.com/office/drawing/2014/main" id="{8EFBF95F-B693-464C-88B3-CEF008BD074C}"/>
              </a:ext>
            </a:extLst>
          </p:cNvPr>
          <p:cNvSpPr>
            <a:spLocks noGrp="1"/>
          </p:cNvSpPr>
          <p:nvPr>
            <p:ph type="body" sz="quarter" idx="95" hasCustomPrompt="1"/>
          </p:nvPr>
        </p:nvSpPr>
        <p:spPr>
          <a:xfrm>
            <a:off x="1812393"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4" name="Picture Placeholder 5">
            <a:extLst>
              <a:ext uri="{FF2B5EF4-FFF2-40B4-BE49-F238E27FC236}">
                <a16:creationId xmlns:a16="http://schemas.microsoft.com/office/drawing/2014/main" id="{CD7F7CFB-EE6F-1243-83E8-6A781210E7B0}"/>
              </a:ext>
            </a:extLst>
          </p:cNvPr>
          <p:cNvSpPr>
            <a:spLocks noGrp="1" noChangeAspect="1"/>
          </p:cNvSpPr>
          <p:nvPr>
            <p:ph type="pic" sz="quarter" idx="96"/>
          </p:nvPr>
        </p:nvSpPr>
        <p:spPr>
          <a:xfrm>
            <a:off x="479301"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5" name="Text Placeholder 17">
            <a:extLst>
              <a:ext uri="{FF2B5EF4-FFF2-40B4-BE49-F238E27FC236}">
                <a16:creationId xmlns:a16="http://schemas.microsoft.com/office/drawing/2014/main" id="{B24322DA-13F7-D940-A2CD-8E5322ECE3B6}"/>
              </a:ext>
            </a:extLst>
          </p:cNvPr>
          <p:cNvSpPr>
            <a:spLocks noGrp="1"/>
          </p:cNvSpPr>
          <p:nvPr>
            <p:ph type="body" sz="quarter" idx="97" hasCustomPrompt="1"/>
          </p:nvPr>
        </p:nvSpPr>
        <p:spPr>
          <a:xfrm>
            <a:off x="1819481" y="664933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6" name="Text Placeholder 17">
            <a:extLst>
              <a:ext uri="{FF2B5EF4-FFF2-40B4-BE49-F238E27FC236}">
                <a16:creationId xmlns:a16="http://schemas.microsoft.com/office/drawing/2014/main" id="{C4B65721-8D39-344C-9501-A958A8B17AA3}"/>
              </a:ext>
            </a:extLst>
          </p:cNvPr>
          <p:cNvSpPr>
            <a:spLocks noGrp="1"/>
          </p:cNvSpPr>
          <p:nvPr>
            <p:ph type="body" sz="quarter" idx="98" hasCustomPrompt="1"/>
          </p:nvPr>
        </p:nvSpPr>
        <p:spPr>
          <a:xfrm>
            <a:off x="6419835"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7" name="Text Placeholder 17">
            <a:extLst>
              <a:ext uri="{FF2B5EF4-FFF2-40B4-BE49-F238E27FC236}">
                <a16:creationId xmlns:a16="http://schemas.microsoft.com/office/drawing/2014/main" id="{B0D115F9-DFCC-7C4F-BE2E-376249B73A31}"/>
              </a:ext>
            </a:extLst>
          </p:cNvPr>
          <p:cNvSpPr>
            <a:spLocks noGrp="1"/>
          </p:cNvSpPr>
          <p:nvPr>
            <p:ph type="body" sz="quarter" idx="99" hasCustomPrompt="1"/>
          </p:nvPr>
        </p:nvSpPr>
        <p:spPr>
          <a:xfrm>
            <a:off x="6419835"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8" name="Picture Placeholder 5">
            <a:extLst>
              <a:ext uri="{FF2B5EF4-FFF2-40B4-BE49-F238E27FC236}">
                <a16:creationId xmlns:a16="http://schemas.microsoft.com/office/drawing/2014/main" id="{441357CC-87B8-1148-8867-8CD67EEB5C24}"/>
              </a:ext>
            </a:extLst>
          </p:cNvPr>
          <p:cNvSpPr>
            <a:spLocks noGrp="1" noChangeAspect="1"/>
          </p:cNvSpPr>
          <p:nvPr>
            <p:ph type="pic" sz="quarter" idx="100"/>
          </p:nvPr>
        </p:nvSpPr>
        <p:spPr>
          <a:xfrm>
            <a:off x="5086743"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9" name="Text Placeholder 17">
            <a:extLst>
              <a:ext uri="{FF2B5EF4-FFF2-40B4-BE49-F238E27FC236}">
                <a16:creationId xmlns:a16="http://schemas.microsoft.com/office/drawing/2014/main" id="{387F1AC6-EE98-C741-AE68-F6FF5CFD51EF}"/>
              </a:ext>
            </a:extLst>
          </p:cNvPr>
          <p:cNvSpPr>
            <a:spLocks noGrp="1"/>
          </p:cNvSpPr>
          <p:nvPr>
            <p:ph type="body" sz="quarter" idx="101" hasCustomPrompt="1"/>
          </p:nvPr>
        </p:nvSpPr>
        <p:spPr>
          <a:xfrm>
            <a:off x="6426923" y="664918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20" name="Text Placeholder 17">
            <a:extLst>
              <a:ext uri="{FF2B5EF4-FFF2-40B4-BE49-F238E27FC236}">
                <a16:creationId xmlns:a16="http://schemas.microsoft.com/office/drawing/2014/main" id="{CF11C440-3FC8-D549-A007-AEFE848BA187}"/>
              </a:ext>
            </a:extLst>
          </p:cNvPr>
          <p:cNvSpPr>
            <a:spLocks noGrp="1"/>
          </p:cNvSpPr>
          <p:nvPr>
            <p:ph type="body" sz="quarter" idx="102" hasCustomPrompt="1"/>
          </p:nvPr>
        </p:nvSpPr>
        <p:spPr>
          <a:xfrm>
            <a:off x="11034168"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21" name="Text Placeholder 17">
            <a:extLst>
              <a:ext uri="{FF2B5EF4-FFF2-40B4-BE49-F238E27FC236}">
                <a16:creationId xmlns:a16="http://schemas.microsoft.com/office/drawing/2014/main" id="{1D7527AB-F872-5D4F-9180-6517078E2B00}"/>
              </a:ext>
            </a:extLst>
          </p:cNvPr>
          <p:cNvSpPr>
            <a:spLocks noGrp="1"/>
          </p:cNvSpPr>
          <p:nvPr>
            <p:ph type="body" sz="quarter" idx="103" hasCustomPrompt="1"/>
          </p:nvPr>
        </p:nvSpPr>
        <p:spPr>
          <a:xfrm>
            <a:off x="11034168" y="6328125"/>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22" name="Picture Placeholder 5">
            <a:extLst>
              <a:ext uri="{FF2B5EF4-FFF2-40B4-BE49-F238E27FC236}">
                <a16:creationId xmlns:a16="http://schemas.microsoft.com/office/drawing/2014/main" id="{CFB3C9FF-7436-9846-9211-762CC13EEE0C}"/>
              </a:ext>
            </a:extLst>
          </p:cNvPr>
          <p:cNvSpPr>
            <a:spLocks noGrp="1" noChangeAspect="1"/>
          </p:cNvSpPr>
          <p:nvPr>
            <p:ph type="pic" sz="quarter" idx="104"/>
          </p:nvPr>
        </p:nvSpPr>
        <p:spPr>
          <a:xfrm>
            <a:off x="9701076"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3" name="Text Placeholder 17">
            <a:extLst>
              <a:ext uri="{FF2B5EF4-FFF2-40B4-BE49-F238E27FC236}">
                <a16:creationId xmlns:a16="http://schemas.microsoft.com/office/drawing/2014/main" id="{6F30B1CA-5C2F-F540-82E3-85F0D71D24CE}"/>
              </a:ext>
            </a:extLst>
          </p:cNvPr>
          <p:cNvSpPr>
            <a:spLocks noGrp="1"/>
          </p:cNvSpPr>
          <p:nvPr>
            <p:ph type="body" sz="quarter" idx="105" hasCustomPrompt="1"/>
          </p:nvPr>
        </p:nvSpPr>
        <p:spPr>
          <a:xfrm>
            <a:off x="11041256" y="664200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pic>
        <p:nvPicPr>
          <p:cNvPr id="44" name="Graphic 43">
            <a:extLst>
              <a:ext uri="{FF2B5EF4-FFF2-40B4-BE49-F238E27FC236}">
                <a16:creationId xmlns:a16="http://schemas.microsoft.com/office/drawing/2014/main" id="{BC1D4CE3-999F-FE40-862E-C1B7FFB3BA4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600510290"/>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Quot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09A6F1A-3C39-7343-9FBA-05C51270B046}"/>
              </a:ext>
            </a:extLst>
          </p:cNvPr>
          <p:cNvGraphicFramePr>
            <a:graphicFrameLocks noChangeAspect="1"/>
          </p:cNvGraphicFramePr>
          <p:nvPr userDrawn="1">
            <p:custDataLst>
              <p:tags r:id="rId1"/>
            </p:custDataLst>
            <p:extLst>
              <p:ext uri="{D42A27DB-BD31-4B8C-83A1-F6EECF244321}">
                <p14:modId xmlns:p14="http://schemas.microsoft.com/office/powerpoint/2010/main" val="42510613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09A6F1A-3C39-7343-9FBA-05C51270B04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486B662-82A9-3240-99B0-CABFBF382EE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1017F322-6C13-F740-B332-E77A00AED67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11">
            <a:extLst>
              <a:ext uri="{FF2B5EF4-FFF2-40B4-BE49-F238E27FC236}">
                <a16:creationId xmlns:a16="http://schemas.microsoft.com/office/drawing/2014/main" id="{76DF122C-D96D-6F42-9C0D-614B8475D90F}"/>
              </a:ext>
            </a:extLst>
          </p:cNvPr>
          <p:cNvSpPr>
            <a:spLocks noGrp="1"/>
          </p:cNvSpPr>
          <p:nvPr>
            <p:ph type="body" sz="quarter" idx="11" hasCustomPrompt="1"/>
          </p:nvPr>
        </p:nvSpPr>
        <p:spPr>
          <a:xfrm>
            <a:off x="385761" y="2143120"/>
            <a:ext cx="9986963" cy="5172080"/>
          </a:xfrm>
          <a:prstGeom prst="rect">
            <a:avLst/>
          </a:prstGeom>
        </p:spPr>
        <p:txBody>
          <a:bodyPr/>
          <a:lstStyle>
            <a:lvl1pPr marL="0" indent="12700">
              <a:lnSpc>
                <a:spcPts val="5500"/>
              </a:lnSpc>
              <a:buNone/>
              <a:tabLst/>
              <a:defRPr sz="4500"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6" name="Graphic 5">
            <a:extLst>
              <a:ext uri="{FF2B5EF4-FFF2-40B4-BE49-F238E27FC236}">
                <a16:creationId xmlns:a16="http://schemas.microsoft.com/office/drawing/2014/main" id="{14989ABD-74BB-914D-ACFB-4C1343F6E8D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4190477382"/>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Quot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CD84C60-2466-0E4C-A7C4-96FB464FEEC1}"/>
              </a:ext>
            </a:extLst>
          </p:cNvPr>
          <p:cNvGraphicFramePr>
            <a:graphicFrameLocks noChangeAspect="1"/>
          </p:cNvGraphicFramePr>
          <p:nvPr userDrawn="1">
            <p:custDataLst>
              <p:tags r:id="rId1"/>
            </p:custDataLst>
            <p:extLst>
              <p:ext uri="{D42A27DB-BD31-4B8C-83A1-F6EECF244321}">
                <p14:modId xmlns:p14="http://schemas.microsoft.com/office/powerpoint/2010/main" val="3512011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CD84C60-2466-0E4C-A7C4-96FB464FEEC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5459513B-74D7-7742-B451-0A2A074BC7E8}"/>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F67C9897-77FD-E947-892C-ED90BBBF6C4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9" name="Text Placeholder 11">
            <a:extLst>
              <a:ext uri="{FF2B5EF4-FFF2-40B4-BE49-F238E27FC236}">
                <a16:creationId xmlns:a16="http://schemas.microsoft.com/office/drawing/2014/main" id="{6BEA7F6D-1BFD-3141-8D92-1C4D5ECC9FEC}"/>
              </a:ext>
            </a:extLst>
          </p:cNvPr>
          <p:cNvSpPr>
            <a:spLocks noGrp="1"/>
          </p:cNvSpPr>
          <p:nvPr>
            <p:ph type="body" sz="quarter" idx="11" hasCustomPrompt="1"/>
          </p:nvPr>
        </p:nvSpPr>
        <p:spPr>
          <a:xfrm>
            <a:off x="385761" y="2143120"/>
            <a:ext cx="9986963" cy="5172080"/>
          </a:xfrm>
          <a:prstGeom prst="rect">
            <a:avLst/>
          </a:prstGeom>
        </p:spPr>
        <p:txBody>
          <a:bodyPr/>
          <a:lstStyle>
            <a:lvl1pPr marL="0" indent="0">
              <a:lnSpc>
                <a:spcPts val="5500"/>
              </a:lnSpc>
              <a:buNone/>
              <a:defRPr sz="4500"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6" name="Picture 5">
            <a:extLst>
              <a:ext uri="{FF2B5EF4-FFF2-40B4-BE49-F238E27FC236}">
                <a16:creationId xmlns:a16="http://schemas.microsoft.com/office/drawing/2014/main" id="{D1810841-2B4E-434A-84C9-2317904A7830}"/>
              </a:ext>
            </a:extLst>
          </p:cNvPr>
          <p:cNvPicPr>
            <a:picLocks noChangeAspect="1"/>
          </p:cNvPicPr>
          <p:nvPr userDrawn="1"/>
        </p:nvPicPr>
        <p:blipFill>
          <a:blip r:embed="rId5"/>
          <a:stretch>
            <a:fillRect/>
          </a:stretch>
        </p:blipFill>
        <p:spPr>
          <a:xfrm>
            <a:off x="159027" y="-139150"/>
            <a:ext cx="1828800" cy="1828800"/>
          </a:xfrm>
          <a:prstGeom prst="rect">
            <a:avLst/>
          </a:prstGeom>
        </p:spPr>
      </p:pic>
      <p:pic>
        <p:nvPicPr>
          <p:cNvPr id="7" name="Graphic 6">
            <a:extLst>
              <a:ext uri="{FF2B5EF4-FFF2-40B4-BE49-F238E27FC236}">
                <a16:creationId xmlns:a16="http://schemas.microsoft.com/office/drawing/2014/main" id="{403E1A5C-257B-D848-A225-902001005F5F}"/>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8648866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forma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1"/>
            </p:custDataLst>
            <p:extLst>
              <p:ext uri="{D42A27DB-BD31-4B8C-83A1-F6EECF244321}">
                <p14:modId xmlns:p14="http://schemas.microsoft.com/office/powerpoint/2010/main" val="20305997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373162"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4982868"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9667991"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4979263"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9664087"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26" name="Text Placeholder 5">
            <a:extLst>
              <a:ext uri="{FF2B5EF4-FFF2-40B4-BE49-F238E27FC236}">
                <a16:creationId xmlns:a16="http://schemas.microsoft.com/office/drawing/2014/main" id="{35C852C2-C2A7-EA43-906E-C79B168FE0DA}"/>
              </a:ext>
            </a:extLst>
          </p:cNvPr>
          <p:cNvSpPr>
            <a:spLocks noGrp="1"/>
          </p:cNvSpPr>
          <p:nvPr>
            <p:ph type="body" sz="quarter" idx="72" hasCustomPrompt="1"/>
          </p:nvPr>
        </p:nvSpPr>
        <p:spPr>
          <a:xfrm>
            <a:off x="367924"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7C8E18A9-E9D3-D642-BEEA-AC621C4D853F}"/>
              </a:ext>
            </a:extLst>
          </p:cNvPr>
          <p:cNvSpPr>
            <a:spLocks noGrp="1"/>
          </p:cNvSpPr>
          <p:nvPr>
            <p:ph type="body" sz="quarter" idx="73" hasCustomPrompt="1"/>
          </p:nvPr>
        </p:nvSpPr>
        <p:spPr>
          <a:xfrm>
            <a:off x="4968206"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C3D1D24F-ABFE-E742-8B7F-DB0A53E74E5B}"/>
              </a:ext>
            </a:extLst>
          </p:cNvPr>
          <p:cNvSpPr>
            <a:spLocks noGrp="1"/>
          </p:cNvSpPr>
          <p:nvPr>
            <p:ph type="body" sz="quarter" idx="74" hasCustomPrompt="1"/>
          </p:nvPr>
        </p:nvSpPr>
        <p:spPr>
          <a:xfrm>
            <a:off x="9662755"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pic>
        <p:nvPicPr>
          <p:cNvPr id="15" name="Graphic 14">
            <a:extLst>
              <a:ext uri="{FF2B5EF4-FFF2-40B4-BE49-F238E27FC236}">
                <a16:creationId xmlns:a16="http://schemas.microsoft.com/office/drawing/2014/main" id="{6EE2F629-A56E-1E45-A50E-3B7252BA845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671519226"/>
      </p:ext>
    </p:extLst>
  </p:cSld>
  <p:clrMapOvr>
    <a:masterClrMapping/>
  </p:clrMapOvr>
  <p:extLst>
    <p:ext uri="{DCECCB84-F9BA-43D5-87BE-67443E8EF086}">
      <p15:sldGuideLst xmlns:p15="http://schemas.microsoft.com/office/powerpoint/2012/main">
        <p15:guide id="5" orient="horz" pos="2064">
          <p15:clr>
            <a:srgbClr val="FBAE40"/>
          </p15:clr>
        </p15:guide>
        <p15:guide id="6" orient="horz" pos="2664">
          <p15:clr>
            <a:srgbClr val="FBAE40"/>
          </p15:clr>
        </p15:guide>
        <p15:guide id="9" orient="horz" pos="2880">
          <p15:clr>
            <a:srgbClr val="FBAE40"/>
          </p15:clr>
        </p15:guide>
        <p15:guide id="10" orient="horz" pos="3024">
          <p15:clr>
            <a:srgbClr val="FBAE40"/>
          </p15:clr>
        </p15:guide>
        <p15:guide id="11" orient="horz" pos="1896">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nformation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A79E3A-69DC-F84D-9BB8-E6891B50E763}"/>
              </a:ext>
            </a:extLst>
          </p:cNvPr>
          <p:cNvGraphicFramePr>
            <a:graphicFrameLocks noChangeAspect="1"/>
          </p:cNvGraphicFramePr>
          <p:nvPr userDrawn="1">
            <p:custDataLst>
              <p:tags r:id="rId1"/>
            </p:custDataLst>
            <p:extLst>
              <p:ext uri="{D42A27DB-BD31-4B8C-83A1-F6EECF244321}">
                <p14:modId xmlns:p14="http://schemas.microsoft.com/office/powerpoint/2010/main" val="12278996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1A79E3A-69DC-F84D-9BB8-E6891B50E763}"/>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8" name="Text Placeholder 4">
            <a:extLst>
              <a:ext uri="{FF2B5EF4-FFF2-40B4-BE49-F238E27FC236}">
                <a16:creationId xmlns:a16="http://schemas.microsoft.com/office/drawing/2014/main" id="{22903CC2-B49C-254B-99F5-CED8DD496121}"/>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7" name="Slide Number Placeholder 5">
            <a:extLst>
              <a:ext uri="{FF2B5EF4-FFF2-40B4-BE49-F238E27FC236}">
                <a16:creationId xmlns:a16="http://schemas.microsoft.com/office/drawing/2014/main" id="{83AF085A-2367-3B4F-B2D3-735C72EA971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1DE36CFC-41B2-8C47-9108-49B29317304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6" name="Text Placeholder 35">
            <a:extLst>
              <a:ext uri="{FF2B5EF4-FFF2-40B4-BE49-F238E27FC236}">
                <a16:creationId xmlns:a16="http://schemas.microsoft.com/office/drawing/2014/main" id="{757EB81F-7D3E-AD48-8696-3F5B6501A9A8}"/>
              </a:ext>
            </a:extLst>
          </p:cNvPr>
          <p:cNvSpPr>
            <a:spLocks noGrp="1"/>
          </p:cNvSpPr>
          <p:nvPr>
            <p:ph type="body" sz="quarter" idx="57" hasCustomPrompt="1"/>
          </p:nvPr>
        </p:nvSpPr>
        <p:spPr>
          <a:xfrm>
            <a:off x="373162"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7" name="Text Placeholder 35">
            <a:extLst>
              <a:ext uri="{FF2B5EF4-FFF2-40B4-BE49-F238E27FC236}">
                <a16:creationId xmlns:a16="http://schemas.microsoft.com/office/drawing/2014/main" id="{5DE3D25B-C45A-ED4F-86DA-54B4327EFA36}"/>
              </a:ext>
            </a:extLst>
          </p:cNvPr>
          <p:cNvSpPr>
            <a:spLocks noGrp="1"/>
          </p:cNvSpPr>
          <p:nvPr>
            <p:ph type="body" sz="quarter" idx="58" hasCustomPrompt="1"/>
          </p:nvPr>
        </p:nvSpPr>
        <p:spPr>
          <a:xfrm>
            <a:off x="3823373"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8" name="Text Placeholder 35">
            <a:extLst>
              <a:ext uri="{FF2B5EF4-FFF2-40B4-BE49-F238E27FC236}">
                <a16:creationId xmlns:a16="http://schemas.microsoft.com/office/drawing/2014/main" id="{0A0C3EF2-8C93-1F48-9734-992BA9936C81}"/>
              </a:ext>
            </a:extLst>
          </p:cNvPr>
          <p:cNvSpPr>
            <a:spLocks noGrp="1"/>
          </p:cNvSpPr>
          <p:nvPr>
            <p:ph type="body" sz="quarter" idx="59" hasCustomPrompt="1"/>
          </p:nvPr>
        </p:nvSpPr>
        <p:spPr>
          <a:xfrm>
            <a:off x="7301863"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9" name="Text Placeholder 35">
            <a:extLst>
              <a:ext uri="{FF2B5EF4-FFF2-40B4-BE49-F238E27FC236}">
                <a16:creationId xmlns:a16="http://schemas.microsoft.com/office/drawing/2014/main" id="{59105C59-2C7F-F341-992C-22751EB0BB1B}"/>
              </a:ext>
            </a:extLst>
          </p:cNvPr>
          <p:cNvSpPr>
            <a:spLocks noGrp="1"/>
          </p:cNvSpPr>
          <p:nvPr>
            <p:ph type="body" sz="quarter" idx="60" hasCustomPrompt="1"/>
          </p:nvPr>
        </p:nvSpPr>
        <p:spPr>
          <a:xfrm>
            <a:off x="10770927"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Picture Placeholder 2">
            <a:extLst>
              <a:ext uri="{FF2B5EF4-FFF2-40B4-BE49-F238E27FC236}">
                <a16:creationId xmlns:a16="http://schemas.microsoft.com/office/drawing/2014/main" id="{06D87C8E-8AA0-9C48-8003-F805FFA0BD4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0" name="Picture Placeholder 2">
            <a:extLst>
              <a:ext uri="{FF2B5EF4-FFF2-40B4-BE49-F238E27FC236}">
                <a16:creationId xmlns:a16="http://schemas.microsoft.com/office/drawing/2014/main" id="{FB0BDA74-C70F-9D48-96FA-18508C0FA641}"/>
              </a:ext>
            </a:extLst>
          </p:cNvPr>
          <p:cNvSpPr>
            <a:spLocks noGrp="1"/>
          </p:cNvSpPr>
          <p:nvPr>
            <p:ph type="pic" sz="quarter" idx="62"/>
          </p:nvPr>
        </p:nvSpPr>
        <p:spPr>
          <a:xfrm>
            <a:off x="38362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1" name="Picture Placeholder 2">
            <a:extLst>
              <a:ext uri="{FF2B5EF4-FFF2-40B4-BE49-F238E27FC236}">
                <a16:creationId xmlns:a16="http://schemas.microsoft.com/office/drawing/2014/main" id="{03A6F76D-EC9F-0F46-97C9-F54AF3B19B30}"/>
              </a:ext>
            </a:extLst>
          </p:cNvPr>
          <p:cNvSpPr>
            <a:spLocks noGrp="1"/>
          </p:cNvSpPr>
          <p:nvPr>
            <p:ph type="pic" sz="quarter" idx="63"/>
          </p:nvPr>
        </p:nvSpPr>
        <p:spPr>
          <a:xfrm>
            <a:off x="73033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2" name="Picture Placeholder 2">
            <a:extLst>
              <a:ext uri="{FF2B5EF4-FFF2-40B4-BE49-F238E27FC236}">
                <a16:creationId xmlns:a16="http://schemas.microsoft.com/office/drawing/2014/main" id="{D5F68AE7-31F3-B94B-BA23-AEB709E92A50}"/>
              </a:ext>
            </a:extLst>
          </p:cNvPr>
          <p:cNvSpPr>
            <a:spLocks noGrp="1"/>
          </p:cNvSpPr>
          <p:nvPr>
            <p:ph type="pic" sz="quarter" idx="64"/>
          </p:nvPr>
        </p:nvSpPr>
        <p:spPr>
          <a:xfrm>
            <a:off x="107704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6" name="Text Placeholder 5">
            <a:extLst>
              <a:ext uri="{FF2B5EF4-FFF2-40B4-BE49-F238E27FC236}">
                <a16:creationId xmlns:a16="http://schemas.microsoft.com/office/drawing/2014/main" id="{8969C6EF-58E8-744A-A89F-F181C118C0BB}"/>
              </a:ext>
            </a:extLst>
          </p:cNvPr>
          <p:cNvSpPr>
            <a:spLocks noGrp="1"/>
          </p:cNvSpPr>
          <p:nvPr>
            <p:ph type="body" sz="quarter" idx="71" hasCustomPrompt="1"/>
          </p:nvPr>
        </p:nvSpPr>
        <p:spPr>
          <a:xfrm>
            <a:off x="3836989" y="4820238"/>
            <a:ext cx="2752348" cy="2494963"/>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3D2A3ABF-5388-1E4C-9A74-6626C6BF886E}"/>
              </a:ext>
            </a:extLst>
          </p:cNvPr>
          <p:cNvSpPr>
            <a:spLocks noGrp="1"/>
          </p:cNvSpPr>
          <p:nvPr>
            <p:ph type="body" sz="quarter" idx="72" hasCustomPrompt="1"/>
          </p:nvPr>
        </p:nvSpPr>
        <p:spPr>
          <a:xfrm>
            <a:off x="367926" y="4820239"/>
            <a:ext cx="2752348" cy="2494963"/>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9" name="Text Placeholder 5">
            <a:extLst>
              <a:ext uri="{FF2B5EF4-FFF2-40B4-BE49-F238E27FC236}">
                <a16:creationId xmlns:a16="http://schemas.microsoft.com/office/drawing/2014/main" id="{419DE374-175B-F34F-BB71-14B2689F4627}"/>
              </a:ext>
            </a:extLst>
          </p:cNvPr>
          <p:cNvSpPr>
            <a:spLocks noGrp="1"/>
          </p:cNvSpPr>
          <p:nvPr>
            <p:ph type="body" sz="quarter" idx="73" hasCustomPrompt="1"/>
          </p:nvPr>
        </p:nvSpPr>
        <p:spPr>
          <a:xfrm>
            <a:off x="7306054" y="4820236"/>
            <a:ext cx="2752348" cy="2494964"/>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B5222328-7E5E-B046-A2EA-5651060300DA}"/>
              </a:ext>
            </a:extLst>
          </p:cNvPr>
          <p:cNvSpPr>
            <a:spLocks noGrp="1"/>
          </p:cNvSpPr>
          <p:nvPr>
            <p:ph type="body" sz="quarter" idx="74" hasCustomPrompt="1"/>
          </p:nvPr>
        </p:nvSpPr>
        <p:spPr>
          <a:xfrm>
            <a:off x="10775119" y="4820236"/>
            <a:ext cx="2752348" cy="2494964"/>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pic>
        <p:nvPicPr>
          <p:cNvPr id="23" name="Graphic 22">
            <a:extLst>
              <a:ext uri="{FF2B5EF4-FFF2-40B4-BE49-F238E27FC236}">
                <a16:creationId xmlns:a16="http://schemas.microsoft.com/office/drawing/2014/main" id="{2567E26E-7E8D-434B-82A9-49C157E8E64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383582324"/>
      </p:ext>
    </p:extLst>
  </p:cSld>
  <p:clrMapOvr>
    <a:masterClrMapping/>
  </p:clrMapOvr>
  <p:extLst>
    <p:ext uri="{DCECCB84-F9BA-43D5-87BE-67443E8EF086}">
      <p15:sldGuideLst xmlns:p15="http://schemas.microsoft.com/office/powerpoint/2012/main">
        <p15:guide id="7" orient="horz" pos="2088">
          <p15:clr>
            <a:srgbClr val="FBAE40"/>
          </p15:clr>
        </p15:guide>
        <p15:guide id="8" orient="horz" pos="2664">
          <p15:clr>
            <a:srgbClr val="FBAE40"/>
          </p15:clr>
        </p15:guide>
        <p15:guide id="9" orient="horz" pos="2880">
          <p15:clr>
            <a:srgbClr val="FBAE40"/>
          </p15:clr>
        </p15:guide>
        <p15:guide id="10" orient="horz" pos="302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nformation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8C451CD-96A8-7E4D-B207-FB34E1FDB2F8}"/>
              </a:ext>
            </a:extLst>
          </p:cNvPr>
          <p:cNvGraphicFramePr>
            <a:graphicFrameLocks noChangeAspect="1"/>
          </p:cNvGraphicFramePr>
          <p:nvPr userDrawn="1">
            <p:custDataLst>
              <p:tags r:id="rId1"/>
            </p:custDataLst>
            <p:extLst>
              <p:ext uri="{D42A27DB-BD31-4B8C-83A1-F6EECF244321}">
                <p14:modId xmlns:p14="http://schemas.microsoft.com/office/powerpoint/2010/main" val="6427235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8C451CD-96A8-7E4D-B207-FB34E1FDB2F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47">
            <a:extLst>
              <a:ext uri="{FF2B5EF4-FFF2-40B4-BE49-F238E27FC236}">
                <a16:creationId xmlns:a16="http://schemas.microsoft.com/office/drawing/2014/main" id="{8DCEA276-9209-A441-A46A-C9C61A22AB0E}"/>
              </a:ext>
            </a:extLst>
          </p:cNvPr>
          <p:cNvSpPr>
            <a:spLocks noGrp="1"/>
          </p:cNvSpPr>
          <p:nvPr>
            <p:ph type="body" sz="quarter" idx="26" hasCustomPrompt="1"/>
          </p:nvPr>
        </p:nvSpPr>
        <p:spPr>
          <a:xfrm>
            <a:off x="365761" y="2569464"/>
            <a:ext cx="6858001" cy="4745736"/>
          </a:xfrm>
          <a:prstGeom prst="rect">
            <a:avLst/>
          </a:prstGeom>
        </p:spPr>
        <p:txBody>
          <a:bodyPr>
            <a:normAutofit/>
          </a:bodyPr>
          <a:lstStyle>
            <a:lvl1pPr marL="213344" indent="-213344">
              <a:lnSpc>
                <a:spcPct val="90000"/>
              </a:lnSpc>
              <a:buFont typeface="Arial" panose="020B0604020202020204" pitchFamily="34" charset="0"/>
              <a:buChar char="•"/>
              <a:tabLst/>
              <a:defRPr sz="1600" b="0" i="0">
                <a:solidFill>
                  <a:srgbClr val="002677"/>
                </a:solidFill>
                <a:latin typeface="Segoe UI" panose="020B0502040204020203" pitchFamily="34" charset="0"/>
                <a:sym typeface="Segoe UI" panose="020B0502040204020203" pitchFamily="34" charset="0"/>
              </a:defRPr>
            </a:lvl1pPr>
            <a:lvl2pPr marL="205726" marR="0" indent="0" algn="l" defTabSz="1097198" rtl="0" eaLnBrk="1" fontAlgn="auto" latinLnBrk="0" hangingPunct="1">
              <a:lnSpc>
                <a:spcPct val="90000"/>
              </a:lnSpc>
              <a:spcBef>
                <a:spcPts val="601"/>
              </a:spcBef>
              <a:spcAft>
                <a:spcPts val="0"/>
              </a:spcAft>
              <a:buClrTx/>
              <a:buSzTx/>
              <a:buFont typeface="Courier New" panose="02070309020205020404" pitchFamily="49" charset="0"/>
              <a:buNone/>
              <a:tabLst/>
              <a:defRPr sz="1200" b="0" i="0">
                <a:solidFill>
                  <a:srgbClr val="002677"/>
                </a:solidFill>
                <a:latin typeface="Segoe UI" panose="020B0502040204020203" pitchFamily="34" charset="0"/>
                <a:sym typeface="Segoe UI" panose="020B0502040204020203" pitchFamily="34" charset="0"/>
              </a:defRPr>
            </a:lvl2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 pro </a:t>
            </a:r>
            <a:r>
              <a:rPr lang="en-US" dirty="0" err="1"/>
              <a:t>berrunti</a:t>
            </a:r>
            <a:r>
              <a:rPr lang="en-US" dirty="0"/>
              <a:t> re quo.</a:t>
            </a:r>
          </a:p>
          <a:p>
            <a:pPr marL="413356" marR="0" lvl="1" indent="-207631" algn="l" defTabSz="1097198" rtl="0" eaLnBrk="1" fontAlgn="auto" latinLnBrk="0" hangingPunct="1">
              <a:lnSpc>
                <a:spcPts val="3000"/>
              </a:lnSpc>
              <a:spcBef>
                <a:spcPts val="601"/>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 pro </a:t>
            </a:r>
            <a:r>
              <a:rPr lang="en-US" dirty="0" err="1"/>
              <a:t>berrunti</a:t>
            </a:r>
            <a:r>
              <a:rPr lang="en-US" dirty="0"/>
              <a:t> re quo.</a:t>
            </a:r>
          </a:p>
        </p:txBody>
      </p:sp>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pic>
        <p:nvPicPr>
          <p:cNvPr id="7" name="Graphic 6">
            <a:extLst>
              <a:ext uri="{FF2B5EF4-FFF2-40B4-BE49-F238E27FC236}">
                <a16:creationId xmlns:a16="http://schemas.microsoft.com/office/drawing/2014/main" id="{881A894A-95E0-D243-ADB4-3409A14F328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853240760"/>
      </p:ext>
    </p:extLst>
  </p:cSld>
  <p:clrMapOvr>
    <a:masterClrMapping/>
  </p:clrMapOvr>
  <p:extLst>
    <p:ext uri="{DCECCB84-F9BA-43D5-87BE-67443E8EF086}">
      <p15:sldGuideLst xmlns:p15="http://schemas.microsoft.com/office/powerpoint/2012/main">
        <p15:guide id="2" orient="horz" pos="1728">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nformation slide_WT_0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F406C1A-0F78-F147-AF9E-22768BA1B635}"/>
              </a:ext>
            </a:extLst>
          </p:cNvPr>
          <p:cNvGraphicFramePr>
            <a:graphicFrameLocks noChangeAspect="1"/>
          </p:cNvGraphicFramePr>
          <p:nvPr userDrawn="1">
            <p:custDataLst>
              <p:tags r:id="rId1"/>
            </p:custDataLst>
            <p:extLst>
              <p:ext uri="{D42A27DB-BD31-4B8C-83A1-F6EECF244321}">
                <p14:modId xmlns:p14="http://schemas.microsoft.com/office/powerpoint/2010/main" val="2862708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F406C1A-0F78-F147-AF9E-22768BA1B635}"/>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5C0136C6-F7AB-8B49-928A-338D3A7654D7}"/>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C2B5399-B34C-E849-947E-DA2E8E9433A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5" name="Text Placeholder 4">
            <a:extLst>
              <a:ext uri="{FF2B5EF4-FFF2-40B4-BE49-F238E27FC236}">
                <a16:creationId xmlns:a16="http://schemas.microsoft.com/office/drawing/2014/main" id="{D1640F72-08C8-A04F-B3F3-EAD6099F173D}"/>
              </a:ext>
            </a:extLst>
          </p:cNvPr>
          <p:cNvSpPr>
            <a:spLocks noGrp="1"/>
          </p:cNvSpPr>
          <p:nvPr>
            <p:ph type="body" sz="quarter" idx="30" hasCustomPrompt="1"/>
          </p:nvPr>
        </p:nvSpPr>
        <p:spPr>
          <a:xfrm>
            <a:off x="375858"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3" name="Text Placeholder 4">
            <a:extLst>
              <a:ext uri="{FF2B5EF4-FFF2-40B4-BE49-F238E27FC236}">
                <a16:creationId xmlns:a16="http://schemas.microsoft.com/office/drawing/2014/main" id="{48DEA317-5C53-964A-8725-0A575FF6F09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5" name="Text Placeholder 4">
            <a:extLst>
              <a:ext uri="{FF2B5EF4-FFF2-40B4-BE49-F238E27FC236}">
                <a16:creationId xmlns:a16="http://schemas.microsoft.com/office/drawing/2014/main" id="{C482676B-8FFD-D249-840A-A4B768AAB81A}"/>
              </a:ext>
            </a:extLst>
          </p:cNvPr>
          <p:cNvSpPr>
            <a:spLocks noGrp="1"/>
          </p:cNvSpPr>
          <p:nvPr>
            <p:ph type="body" sz="quarter" idx="32" hasCustomPrompt="1"/>
          </p:nvPr>
        </p:nvSpPr>
        <p:spPr>
          <a:xfrm>
            <a:off x="383229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4">
            <a:extLst>
              <a:ext uri="{FF2B5EF4-FFF2-40B4-BE49-F238E27FC236}">
                <a16:creationId xmlns:a16="http://schemas.microsoft.com/office/drawing/2014/main" id="{484AE173-66FD-0C4F-9F7F-ED0CFFD44192}"/>
              </a:ext>
            </a:extLst>
          </p:cNvPr>
          <p:cNvSpPr>
            <a:spLocks noGrp="1"/>
          </p:cNvSpPr>
          <p:nvPr>
            <p:ph type="body" sz="quarter" idx="34" hasCustomPrompt="1"/>
          </p:nvPr>
        </p:nvSpPr>
        <p:spPr>
          <a:xfrm>
            <a:off x="7297866"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9" name="Text Placeholder 4">
            <a:extLst>
              <a:ext uri="{FF2B5EF4-FFF2-40B4-BE49-F238E27FC236}">
                <a16:creationId xmlns:a16="http://schemas.microsoft.com/office/drawing/2014/main" id="{406438DA-82F4-2041-B4C1-FDA04BB04DA8}"/>
              </a:ext>
            </a:extLst>
          </p:cNvPr>
          <p:cNvSpPr>
            <a:spLocks noGrp="1"/>
          </p:cNvSpPr>
          <p:nvPr>
            <p:ph type="body" sz="quarter" idx="36" hasCustomPrompt="1"/>
          </p:nvPr>
        </p:nvSpPr>
        <p:spPr>
          <a:xfrm>
            <a:off x="1078173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9" name="Text Placeholder 8">
            <a:extLst>
              <a:ext uri="{FF2B5EF4-FFF2-40B4-BE49-F238E27FC236}">
                <a16:creationId xmlns:a16="http://schemas.microsoft.com/office/drawing/2014/main" id="{07EE9E89-CAEA-6749-A5BF-C6CDC24EB7F8}"/>
              </a:ext>
            </a:extLst>
          </p:cNvPr>
          <p:cNvSpPr>
            <a:spLocks noGrp="1"/>
          </p:cNvSpPr>
          <p:nvPr>
            <p:ph type="body" sz="quarter" idx="38" hasCustomPrompt="1"/>
          </p:nvPr>
        </p:nvSpPr>
        <p:spPr>
          <a:xfrm>
            <a:off x="374820"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0" name="Text Placeholder 8">
            <a:extLst>
              <a:ext uri="{FF2B5EF4-FFF2-40B4-BE49-F238E27FC236}">
                <a16:creationId xmlns:a16="http://schemas.microsoft.com/office/drawing/2014/main" id="{252CEB8D-161D-1847-B77C-09583DCD8BEE}"/>
              </a:ext>
            </a:extLst>
          </p:cNvPr>
          <p:cNvSpPr>
            <a:spLocks noGrp="1"/>
          </p:cNvSpPr>
          <p:nvPr>
            <p:ph type="body" sz="quarter" idx="39" hasCustomPrompt="1"/>
          </p:nvPr>
        </p:nvSpPr>
        <p:spPr>
          <a:xfrm>
            <a:off x="3834712"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1" name="Text Placeholder 8">
            <a:extLst>
              <a:ext uri="{FF2B5EF4-FFF2-40B4-BE49-F238E27FC236}">
                <a16:creationId xmlns:a16="http://schemas.microsoft.com/office/drawing/2014/main" id="{136C8D09-4B68-7E43-92BC-03886CC61FDB}"/>
              </a:ext>
            </a:extLst>
          </p:cNvPr>
          <p:cNvSpPr>
            <a:spLocks noGrp="1"/>
          </p:cNvSpPr>
          <p:nvPr>
            <p:ph type="body" sz="quarter" idx="40" hasCustomPrompt="1"/>
          </p:nvPr>
        </p:nvSpPr>
        <p:spPr>
          <a:xfrm>
            <a:off x="7294604"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2" name="Text Placeholder 8">
            <a:extLst>
              <a:ext uri="{FF2B5EF4-FFF2-40B4-BE49-F238E27FC236}">
                <a16:creationId xmlns:a16="http://schemas.microsoft.com/office/drawing/2014/main" id="{DC5E1225-9BE0-4247-986F-F2F38964C56E}"/>
              </a:ext>
            </a:extLst>
          </p:cNvPr>
          <p:cNvSpPr>
            <a:spLocks noGrp="1"/>
          </p:cNvSpPr>
          <p:nvPr>
            <p:ph type="body" sz="quarter" idx="41" hasCustomPrompt="1"/>
          </p:nvPr>
        </p:nvSpPr>
        <p:spPr>
          <a:xfrm>
            <a:off x="10787448"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pic>
        <p:nvPicPr>
          <p:cNvPr id="14" name="Graphic 13">
            <a:extLst>
              <a:ext uri="{FF2B5EF4-FFF2-40B4-BE49-F238E27FC236}">
                <a16:creationId xmlns:a16="http://schemas.microsoft.com/office/drawing/2014/main" id="{5A9CD09C-5FE2-754D-B20F-1CE26CED72C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225903056"/>
      </p:ext>
    </p:extLst>
  </p:cSld>
  <p:clrMapOvr>
    <a:masterClrMapping/>
  </p:clrMapOvr>
  <p:extLst>
    <p:ext uri="{DCECCB84-F9BA-43D5-87BE-67443E8EF086}">
      <p15:sldGuideLst xmlns:p15="http://schemas.microsoft.com/office/powerpoint/2012/main">
        <p15:guide id="1" orient="horz" pos="2352">
          <p15:clr>
            <a:srgbClr val="FBAE40"/>
          </p15:clr>
        </p15:guide>
        <p15:guide id="2" orient="horz" pos="2712">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nformation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06088B2-3DCD-9F4E-B9C7-406656DA162B}"/>
              </a:ext>
            </a:extLst>
          </p:cNvPr>
          <p:cNvGraphicFramePr>
            <a:graphicFrameLocks noChangeAspect="1"/>
          </p:cNvGraphicFramePr>
          <p:nvPr userDrawn="1">
            <p:custDataLst>
              <p:tags r:id="rId1"/>
            </p:custDataLst>
            <p:extLst>
              <p:ext uri="{D42A27DB-BD31-4B8C-83A1-F6EECF244321}">
                <p14:modId xmlns:p14="http://schemas.microsoft.com/office/powerpoint/2010/main" val="17613871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06088B2-3DCD-9F4E-B9C7-406656DA162B}"/>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Picture Placeholder 15">
            <a:extLst>
              <a:ext uri="{FF2B5EF4-FFF2-40B4-BE49-F238E27FC236}">
                <a16:creationId xmlns:a16="http://schemas.microsoft.com/office/drawing/2014/main" id="{74CDF4B0-2E35-9843-BE83-6C144954D58A}"/>
              </a:ext>
            </a:extLst>
          </p:cNvPr>
          <p:cNvSpPr>
            <a:spLocks noGrp="1"/>
          </p:cNvSpPr>
          <p:nvPr>
            <p:ph type="pic" sz="quarter" idx="18"/>
          </p:nvPr>
        </p:nvSpPr>
        <p:spPr>
          <a:xfrm>
            <a:off x="457200" y="3200400"/>
            <a:ext cx="3352800" cy="182880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p:nvPr>
        </p:nvSpPr>
        <p:spPr>
          <a:xfrm>
            <a:off x="3920345" y="3200400"/>
            <a:ext cx="3352800" cy="182880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7" name="Picture Placeholder 15">
            <a:extLst>
              <a:ext uri="{FF2B5EF4-FFF2-40B4-BE49-F238E27FC236}">
                <a16:creationId xmlns:a16="http://schemas.microsoft.com/office/drawing/2014/main" id="{85178677-6C05-8641-847C-C03510C54C72}"/>
              </a:ext>
            </a:extLst>
          </p:cNvPr>
          <p:cNvSpPr>
            <a:spLocks noGrp="1"/>
          </p:cNvSpPr>
          <p:nvPr>
            <p:ph type="pic" sz="quarter" idx="29"/>
          </p:nvPr>
        </p:nvSpPr>
        <p:spPr>
          <a:xfrm>
            <a:off x="7375539" y="3200400"/>
            <a:ext cx="3352800" cy="182880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8" name="Picture Placeholder 15">
            <a:extLst>
              <a:ext uri="{FF2B5EF4-FFF2-40B4-BE49-F238E27FC236}">
                <a16:creationId xmlns:a16="http://schemas.microsoft.com/office/drawing/2014/main" id="{354CDB8F-F229-6B47-90D2-BFF11BD7EE93}"/>
              </a:ext>
            </a:extLst>
          </p:cNvPr>
          <p:cNvSpPr>
            <a:spLocks noGrp="1"/>
          </p:cNvSpPr>
          <p:nvPr>
            <p:ph type="pic" sz="quarter" idx="30"/>
          </p:nvPr>
        </p:nvSpPr>
        <p:spPr>
          <a:xfrm>
            <a:off x="10825703" y="3200400"/>
            <a:ext cx="3352800" cy="182880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1" name="Text Placeholder 5">
            <a:extLst>
              <a:ext uri="{FF2B5EF4-FFF2-40B4-BE49-F238E27FC236}">
                <a16:creationId xmlns:a16="http://schemas.microsoft.com/office/drawing/2014/main" id="{130816B2-6BE8-ED44-B9A3-EF9BCEAFB2E7}"/>
              </a:ext>
            </a:extLst>
          </p:cNvPr>
          <p:cNvSpPr>
            <a:spLocks noGrp="1"/>
          </p:cNvSpPr>
          <p:nvPr>
            <p:ph type="body" sz="quarter" idx="73" hasCustomPrompt="1"/>
          </p:nvPr>
        </p:nvSpPr>
        <p:spPr>
          <a:xfrm>
            <a:off x="3839381"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2" name="Text Placeholder 5">
            <a:extLst>
              <a:ext uri="{FF2B5EF4-FFF2-40B4-BE49-F238E27FC236}">
                <a16:creationId xmlns:a16="http://schemas.microsoft.com/office/drawing/2014/main" id="{ABE6BC68-0A82-3E44-8B2F-E96D5B9779F1}"/>
              </a:ext>
            </a:extLst>
          </p:cNvPr>
          <p:cNvSpPr>
            <a:spLocks noGrp="1"/>
          </p:cNvSpPr>
          <p:nvPr>
            <p:ph type="body" sz="quarter" idx="74" hasCustomPrompt="1"/>
          </p:nvPr>
        </p:nvSpPr>
        <p:spPr>
          <a:xfrm>
            <a:off x="726548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4" name="Text Placeholder 5">
            <a:extLst>
              <a:ext uri="{FF2B5EF4-FFF2-40B4-BE49-F238E27FC236}">
                <a16:creationId xmlns:a16="http://schemas.microsoft.com/office/drawing/2014/main" id="{EEDB1CC1-73C6-5645-A7D7-7B578CB809C9}"/>
              </a:ext>
            </a:extLst>
          </p:cNvPr>
          <p:cNvSpPr>
            <a:spLocks noGrp="1"/>
          </p:cNvSpPr>
          <p:nvPr>
            <p:ph type="body" sz="quarter" idx="75" hasCustomPrompt="1"/>
          </p:nvPr>
        </p:nvSpPr>
        <p:spPr>
          <a:xfrm>
            <a:off x="1072631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5" name="Text Placeholder 5">
            <a:extLst>
              <a:ext uri="{FF2B5EF4-FFF2-40B4-BE49-F238E27FC236}">
                <a16:creationId xmlns:a16="http://schemas.microsoft.com/office/drawing/2014/main" id="{4F387A61-12D4-B848-ACDA-41D6C7CB76CB}"/>
              </a:ext>
            </a:extLst>
          </p:cNvPr>
          <p:cNvSpPr>
            <a:spLocks noGrp="1"/>
          </p:cNvSpPr>
          <p:nvPr>
            <p:ph type="body" sz="quarter" idx="76" hasCustomPrompt="1"/>
          </p:nvPr>
        </p:nvSpPr>
        <p:spPr>
          <a:xfrm>
            <a:off x="355402"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pic>
        <p:nvPicPr>
          <p:cNvPr id="29" name="Graphic 28">
            <a:extLst>
              <a:ext uri="{FF2B5EF4-FFF2-40B4-BE49-F238E27FC236}">
                <a16:creationId xmlns:a16="http://schemas.microsoft.com/office/drawing/2014/main" id="{E25D941D-E71D-E340-A66D-3A41BBC3F33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716673905"/>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3168">
          <p15:clr>
            <a:srgbClr val="FBAE40"/>
          </p15:clr>
        </p15:guide>
        <p15:guide id="7" orient="horz" pos="3288">
          <p15:clr>
            <a:srgbClr val="FBAE40"/>
          </p15:clr>
        </p15:guide>
        <p15:guide id="8" orient="horz" pos="3480">
          <p15:clr>
            <a:srgbClr val="FBAE40"/>
          </p15:clr>
        </p15:guide>
        <p15:guide id="10" pos="912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Information slide_WT_09">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C144B56-0862-EC46-A6EF-B1131AD5E569}"/>
              </a:ext>
            </a:extLst>
          </p:cNvPr>
          <p:cNvGraphicFramePr>
            <a:graphicFrameLocks noChangeAspect="1"/>
          </p:cNvGraphicFramePr>
          <p:nvPr userDrawn="1">
            <p:custDataLst>
              <p:tags r:id="rId1"/>
            </p:custDataLst>
            <p:extLst>
              <p:ext uri="{D42A27DB-BD31-4B8C-83A1-F6EECF244321}">
                <p14:modId xmlns:p14="http://schemas.microsoft.com/office/powerpoint/2010/main" val="15696340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5C144B56-0862-EC46-A6EF-B1131AD5E56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427240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42492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42492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42492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2" name="Text Placeholder 22">
            <a:extLst>
              <a:ext uri="{FF2B5EF4-FFF2-40B4-BE49-F238E27FC236}">
                <a16:creationId xmlns:a16="http://schemas.microsoft.com/office/drawing/2014/main" id="{41C27F56-6EFC-A441-9C2D-10CE44338748}"/>
              </a:ext>
            </a:extLst>
          </p:cNvPr>
          <p:cNvSpPr>
            <a:spLocks noGrp="1"/>
          </p:cNvSpPr>
          <p:nvPr>
            <p:ph type="body" sz="quarter" idx="38" hasCustomPrompt="1"/>
          </p:nvPr>
        </p:nvSpPr>
        <p:spPr>
          <a:xfrm>
            <a:off x="366977"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0" name="Text Placeholder 22">
            <a:extLst>
              <a:ext uri="{FF2B5EF4-FFF2-40B4-BE49-F238E27FC236}">
                <a16:creationId xmlns:a16="http://schemas.microsoft.com/office/drawing/2014/main" id="{0AEAB501-3096-AF4F-B436-6E6240708D49}"/>
              </a:ext>
            </a:extLst>
          </p:cNvPr>
          <p:cNvSpPr>
            <a:spLocks noGrp="1"/>
          </p:cNvSpPr>
          <p:nvPr>
            <p:ph type="body" sz="quarter" idx="42" hasCustomPrompt="1"/>
          </p:nvPr>
        </p:nvSpPr>
        <p:spPr>
          <a:xfrm>
            <a:off x="3833745"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1" name="Text Placeholder 22">
            <a:extLst>
              <a:ext uri="{FF2B5EF4-FFF2-40B4-BE49-F238E27FC236}">
                <a16:creationId xmlns:a16="http://schemas.microsoft.com/office/drawing/2014/main" id="{FD8B8259-35A0-564E-B170-F909CA04F154}"/>
              </a:ext>
            </a:extLst>
          </p:cNvPr>
          <p:cNvSpPr>
            <a:spLocks noGrp="1"/>
          </p:cNvSpPr>
          <p:nvPr>
            <p:ph type="body" sz="quarter" idx="43" hasCustomPrompt="1"/>
          </p:nvPr>
        </p:nvSpPr>
        <p:spPr>
          <a:xfrm>
            <a:off x="7268709"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2" name="Text Placeholder 22">
            <a:extLst>
              <a:ext uri="{FF2B5EF4-FFF2-40B4-BE49-F238E27FC236}">
                <a16:creationId xmlns:a16="http://schemas.microsoft.com/office/drawing/2014/main" id="{27C9FBE6-5465-1847-9A14-285A9B68F0A1}"/>
              </a:ext>
            </a:extLst>
          </p:cNvPr>
          <p:cNvSpPr>
            <a:spLocks noGrp="1"/>
          </p:cNvSpPr>
          <p:nvPr>
            <p:ph type="body" sz="quarter" idx="44" hasCustomPrompt="1"/>
          </p:nvPr>
        </p:nvSpPr>
        <p:spPr>
          <a:xfrm>
            <a:off x="10727526"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5" name="Picture Placeholder 15">
            <a:extLst>
              <a:ext uri="{FF2B5EF4-FFF2-40B4-BE49-F238E27FC236}">
                <a16:creationId xmlns:a16="http://schemas.microsoft.com/office/drawing/2014/main" id="{78AC1F9C-0EA2-6940-87FC-B71E90AE410D}"/>
              </a:ext>
            </a:extLst>
          </p:cNvPr>
          <p:cNvSpPr>
            <a:spLocks noGrp="1"/>
          </p:cNvSpPr>
          <p:nvPr>
            <p:ph type="pic" sz="quarter" idx="45" hasCustomPrompt="1"/>
          </p:nvPr>
        </p:nvSpPr>
        <p:spPr>
          <a:xfrm>
            <a:off x="7358027"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37" name="Picture Placeholder 15">
            <a:extLst>
              <a:ext uri="{FF2B5EF4-FFF2-40B4-BE49-F238E27FC236}">
                <a16:creationId xmlns:a16="http://schemas.microsoft.com/office/drawing/2014/main" id="{3D133F5B-4C0C-004F-9093-B7D3D6DED8A4}"/>
              </a:ext>
            </a:extLst>
          </p:cNvPr>
          <p:cNvSpPr>
            <a:spLocks noGrp="1"/>
          </p:cNvSpPr>
          <p:nvPr>
            <p:ph type="pic" sz="quarter" idx="46" hasCustomPrompt="1"/>
          </p:nvPr>
        </p:nvSpPr>
        <p:spPr>
          <a:xfrm>
            <a:off x="10830432"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0" name="Picture Placeholder 15">
            <a:extLst>
              <a:ext uri="{FF2B5EF4-FFF2-40B4-BE49-F238E27FC236}">
                <a16:creationId xmlns:a16="http://schemas.microsoft.com/office/drawing/2014/main" id="{AC540D40-8013-854D-B2C3-76FDC36525DB}"/>
              </a:ext>
            </a:extLst>
          </p:cNvPr>
          <p:cNvSpPr>
            <a:spLocks noGrp="1"/>
          </p:cNvSpPr>
          <p:nvPr>
            <p:ph type="pic" sz="quarter" idx="48" hasCustomPrompt="1"/>
          </p:nvPr>
        </p:nvSpPr>
        <p:spPr>
          <a:xfrm>
            <a:off x="392034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1" name="Picture Placeholder 15">
            <a:extLst>
              <a:ext uri="{FF2B5EF4-FFF2-40B4-BE49-F238E27FC236}">
                <a16:creationId xmlns:a16="http://schemas.microsoft.com/office/drawing/2014/main" id="{9E94E62A-05C7-E243-93CC-EDC4EAB951A8}"/>
              </a:ext>
            </a:extLst>
          </p:cNvPr>
          <p:cNvSpPr>
            <a:spLocks noGrp="1"/>
          </p:cNvSpPr>
          <p:nvPr>
            <p:ph type="pic" sz="quarter" idx="49" hasCustomPrompt="1"/>
          </p:nvPr>
        </p:nvSpPr>
        <p:spPr>
          <a:xfrm>
            <a:off x="7358027"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2" name="Picture Placeholder 15">
            <a:extLst>
              <a:ext uri="{FF2B5EF4-FFF2-40B4-BE49-F238E27FC236}">
                <a16:creationId xmlns:a16="http://schemas.microsoft.com/office/drawing/2014/main" id="{B75EE488-C0ED-E44E-987B-7A0179559C76}"/>
              </a:ext>
            </a:extLst>
          </p:cNvPr>
          <p:cNvSpPr>
            <a:spLocks noGrp="1"/>
          </p:cNvSpPr>
          <p:nvPr>
            <p:ph type="pic" sz="quarter" idx="50" hasCustomPrompt="1"/>
          </p:nvPr>
        </p:nvSpPr>
        <p:spPr>
          <a:xfrm>
            <a:off x="10830432"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3" name="Picture Placeholder 15">
            <a:extLst>
              <a:ext uri="{FF2B5EF4-FFF2-40B4-BE49-F238E27FC236}">
                <a16:creationId xmlns:a16="http://schemas.microsoft.com/office/drawing/2014/main" id="{906C6984-65CE-7B45-B326-F57045AFC461}"/>
              </a:ext>
            </a:extLst>
          </p:cNvPr>
          <p:cNvSpPr>
            <a:spLocks noGrp="1"/>
          </p:cNvSpPr>
          <p:nvPr>
            <p:ph type="pic" sz="quarter" idx="51" hasCustomPrompt="1"/>
          </p:nvPr>
        </p:nvSpPr>
        <p:spPr>
          <a:xfrm>
            <a:off x="45951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2" name="TextBox 1">
            <a:extLst>
              <a:ext uri="{FF2B5EF4-FFF2-40B4-BE49-F238E27FC236}">
                <a16:creationId xmlns:a16="http://schemas.microsoft.com/office/drawing/2014/main" id="{D4B1C4EE-1A0F-9646-A3FE-5C6D576B0B32}"/>
              </a:ext>
            </a:extLst>
          </p:cNvPr>
          <p:cNvSpPr txBox="1"/>
          <p:nvPr userDrawn="1"/>
        </p:nvSpPr>
        <p:spPr>
          <a:xfrm>
            <a:off x="3931920"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7" name="TextBox 26">
            <a:extLst>
              <a:ext uri="{FF2B5EF4-FFF2-40B4-BE49-F238E27FC236}">
                <a16:creationId xmlns:a16="http://schemas.microsoft.com/office/drawing/2014/main" id="{AC96F487-8696-E746-BE29-3D797D4E3500}"/>
              </a:ext>
            </a:extLst>
          </p:cNvPr>
          <p:cNvSpPr txBox="1"/>
          <p:nvPr userDrawn="1"/>
        </p:nvSpPr>
        <p:spPr>
          <a:xfrm>
            <a:off x="7346452"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8" name="TextBox 27">
            <a:extLst>
              <a:ext uri="{FF2B5EF4-FFF2-40B4-BE49-F238E27FC236}">
                <a16:creationId xmlns:a16="http://schemas.microsoft.com/office/drawing/2014/main" id="{A8174078-4FA5-FC4D-9638-0EE6DD706364}"/>
              </a:ext>
            </a:extLst>
          </p:cNvPr>
          <p:cNvSpPr txBox="1"/>
          <p:nvPr userDrawn="1"/>
        </p:nvSpPr>
        <p:spPr>
          <a:xfrm>
            <a:off x="10818857"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9" name="TextBox 28">
            <a:extLst>
              <a:ext uri="{FF2B5EF4-FFF2-40B4-BE49-F238E27FC236}">
                <a16:creationId xmlns:a16="http://schemas.microsoft.com/office/drawing/2014/main" id="{C0804565-7374-C745-9825-D7F3EDD5EBE2}"/>
              </a:ext>
            </a:extLst>
          </p:cNvPr>
          <p:cNvSpPr txBox="1"/>
          <p:nvPr userDrawn="1"/>
        </p:nvSpPr>
        <p:spPr>
          <a:xfrm>
            <a:off x="3931920"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33" name="TextBox 32">
            <a:extLst>
              <a:ext uri="{FF2B5EF4-FFF2-40B4-BE49-F238E27FC236}">
                <a16:creationId xmlns:a16="http://schemas.microsoft.com/office/drawing/2014/main" id="{7FDE661D-D0B2-B64F-82BD-3D94F6023BB5}"/>
              </a:ext>
            </a:extLst>
          </p:cNvPr>
          <p:cNvSpPr txBox="1"/>
          <p:nvPr userDrawn="1"/>
        </p:nvSpPr>
        <p:spPr>
          <a:xfrm>
            <a:off x="436366"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4" name="TextBox 43">
            <a:extLst>
              <a:ext uri="{FF2B5EF4-FFF2-40B4-BE49-F238E27FC236}">
                <a16:creationId xmlns:a16="http://schemas.microsoft.com/office/drawing/2014/main" id="{EB56A44A-5B27-6549-BCCB-9CA0EB7CB051}"/>
              </a:ext>
            </a:extLst>
          </p:cNvPr>
          <p:cNvSpPr txBox="1"/>
          <p:nvPr userDrawn="1"/>
        </p:nvSpPr>
        <p:spPr>
          <a:xfrm>
            <a:off x="7346452"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5" name="TextBox 44">
            <a:extLst>
              <a:ext uri="{FF2B5EF4-FFF2-40B4-BE49-F238E27FC236}">
                <a16:creationId xmlns:a16="http://schemas.microsoft.com/office/drawing/2014/main" id="{32810E12-5685-324C-9255-BB0A7DCEB618}"/>
              </a:ext>
            </a:extLst>
          </p:cNvPr>
          <p:cNvSpPr txBox="1"/>
          <p:nvPr userDrawn="1"/>
        </p:nvSpPr>
        <p:spPr>
          <a:xfrm>
            <a:off x="10818857"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6" name="Picture Placeholder 15">
            <a:extLst>
              <a:ext uri="{FF2B5EF4-FFF2-40B4-BE49-F238E27FC236}">
                <a16:creationId xmlns:a16="http://schemas.microsoft.com/office/drawing/2014/main" id="{E391C987-2B98-F34D-A049-FF694B6832C1}"/>
              </a:ext>
            </a:extLst>
          </p:cNvPr>
          <p:cNvSpPr>
            <a:spLocks noGrp="1"/>
          </p:cNvSpPr>
          <p:nvPr>
            <p:ph type="pic" sz="quarter" idx="52" hasCustomPrompt="1"/>
          </p:nvPr>
        </p:nvSpPr>
        <p:spPr>
          <a:xfrm>
            <a:off x="468691"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7" name="TextBox 46">
            <a:extLst>
              <a:ext uri="{FF2B5EF4-FFF2-40B4-BE49-F238E27FC236}">
                <a16:creationId xmlns:a16="http://schemas.microsoft.com/office/drawing/2014/main" id="{E280CDE7-24B8-6748-8062-FD1716CE6A43}"/>
              </a:ext>
            </a:extLst>
          </p:cNvPr>
          <p:cNvSpPr txBox="1"/>
          <p:nvPr userDrawn="1"/>
        </p:nvSpPr>
        <p:spPr>
          <a:xfrm>
            <a:off x="455553"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pic>
        <p:nvPicPr>
          <p:cNvPr id="39" name="Graphic 38">
            <a:extLst>
              <a:ext uri="{FF2B5EF4-FFF2-40B4-BE49-F238E27FC236}">
                <a16:creationId xmlns:a16="http://schemas.microsoft.com/office/drawing/2014/main" id="{3710B14C-F9E4-F04D-915C-EBD54FF1562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4224206207"/>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3168">
          <p15:clr>
            <a:srgbClr val="FBAE40"/>
          </p15:clr>
        </p15:guide>
        <p15:guide id="7" orient="horz" pos="4368">
          <p15:clr>
            <a:srgbClr val="FBAE40"/>
          </p15:clr>
        </p15:guide>
        <p15:guide id="8" orient="horz" pos="4320">
          <p15:clr>
            <a:srgbClr val="FBAE40"/>
          </p15:clr>
        </p15:guide>
        <p15:guide id="9" pos="9168">
          <p15:clr>
            <a:srgbClr val="FBAE40"/>
          </p15:clr>
        </p15:guide>
        <p15:guide id="12" orient="horz" pos="2592">
          <p15:clr>
            <a:srgbClr val="FBAE40"/>
          </p15:clr>
        </p15:guide>
        <p15:guide id="13" orient="horz" pos="2664">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Information slide_WT_10">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7DBC29-3938-AC49-9AB7-A21548CFE558}"/>
              </a:ext>
            </a:extLst>
          </p:cNvPr>
          <p:cNvGraphicFramePr>
            <a:graphicFrameLocks noChangeAspect="1"/>
          </p:cNvGraphicFramePr>
          <p:nvPr userDrawn="1">
            <p:custDataLst>
              <p:tags r:id="rId1"/>
            </p:custDataLst>
            <p:extLst>
              <p:ext uri="{D42A27DB-BD31-4B8C-83A1-F6EECF244321}">
                <p14:modId xmlns:p14="http://schemas.microsoft.com/office/powerpoint/2010/main" val="22011331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C7DBC29-3938-AC49-9AB7-A21548CFE55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665664E-29A2-7D47-94A1-F271640173FB}"/>
              </a:ext>
            </a:extLst>
          </p:cNvPr>
          <p:cNvSpPr/>
          <p:nvPr userDrawn="1"/>
        </p:nvSpPr>
        <p:spPr>
          <a:xfrm>
            <a:off x="7315200" y="4114800"/>
            <a:ext cx="7315200" cy="41148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5" name="Picture Placeholder 71">
            <a:extLst>
              <a:ext uri="{FF2B5EF4-FFF2-40B4-BE49-F238E27FC236}">
                <a16:creationId xmlns:a16="http://schemas.microsoft.com/office/drawing/2014/main" id="{FFAF22CE-B3C3-1A44-BACC-978F7568C3F2}"/>
              </a:ext>
            </a:extLst>
          </p:cNvPr>
          <p:cNvSpPr>
            <a:spLocks noGrp="1"/>
          </p:cNvSpPr>
          <p:nvPr>
            <p:ph type="pic" sz="quarter" idx="23"/>
          </p:nvPr>
        </p:nvSpPr>
        <p:spPr>
          <a:xfrm>
            <a:off x="7315200" y="4"/>
            <a:ext cx="7315200" cy="4138135"/>
          </a:xfrm>
          <a:prstGeom prst="rect">
            <a:avLst/>
          </a:prstGeom>
        </p:spPr>
        <p:txBody>
          <a:bodyPr/>
          <a:lstStyle>
            <a:lvl1pPr>
              <a:defRPr>
                <a:solidFill>
                  <a:srgbClr val="002677"/>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 name="Text Placeholder 3">
            <a:extLst>
              <a:ext uri="{FF2B5EF4-FFF2-40B4-BE49-F238E27FC236}">
                <a16:creationId xmlns:a16="http://schemas.microsoft.com/office/drawing/2014/main" id="{3C97673B-4571-B649-85C4-8A05A650B09D}"/>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2" name="Text Placeholder 11">
            <a:extLst>
              <a:ext uri="{FF2B5EF4-FFF2-40B4-BE49-F238E27FC236}">
                <a16:creationId xmlns:a16="http://schemas.microsoft.com/office/drawing/2014/main" id="{223C757C-0FF0-224D-AE08-0CD532ED3940}"/>
              </a:ext>
            </a:extLst>
          </p:cNvPr>
          <p:cNvSpPr>
            <a:spLocks noGrp="1"/>
          </p:cNvSpPr>
          <p:nvPr>
            <p:ph type="body" sz="quarter" idx="26" hasCustomPrompt="1"/>
          </p:nvPr>
        </p:nvSpPr>
        <p:spPr>
          <a:xfrm>
            <a:off x="393304" y="2570453"/>
            <a:ext cx="6690405" cy="3657600"/>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Segoe UI" panose="020B0502040204020203" pitchFamily="34" charset="0"/>
                <a:sym typeface="Segoe UI" panose="020B0502040204020203"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p:txBody>
      </p:sp>
      <p:sp>
        <p:nvSpPr>
          <p:cNvPr id="13" name="Slide Number Placeholder 5">
            <a:extLst>
              <a:ext uri="{FF2B5EF4-FFF2-40B4-BE49-F238E27FC236}">
                <a16:creationId xmlns:a16="http://schemas.microsoft.com/office/drawing/2014/main" id="{D1A27059-1E34-1346-B6C7-8FD979A24B36}"/>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8BED4A0-5B15-EB47-A9FC-C5394EAB09D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6" name="Text Placeholder 4">
            <a:extLst>
              <a:ext uri="{FF2B5EF4-FFF2-40B4-BE49-F238E27FC236}">
                <a16:creationId xmlns:a16="http://schemas.microsoft.com/office/drawing/2014/main" id="{8A0B9D8D-C7A3-8D49-B71E-6BEDF4B7DF7A}"/>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25">
            <a:extLst>
              <a:ext uri="{FF2B5EF4-FFF2-40B4-BE49-F238E27FC236}">
                <a16:creationId xmlns:a16="http://schemas.microsoft.com/office/drawing/2014/main" id="{F7F4307F-1CAD-C34F-8498-A81C733DA8D6}"/>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pic>
        <p:nvPicPr>
          <p:cNvPr id="11" name="Graphic 10">
            <a:extLst>
              <a:ext uri="{FF2B5EF4-FFF2-40B4-BE49-F238E27FC236}">
                <a16:creationId xmlns:a16="http://schemas.microsoft.com/office/drawing/2014/main" id="{4769F519-D4DD-EB47-B2C5-0E6D22627A1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805672707"/>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3168">
          <p15:clr>
            <a:srgbClr val="FBAE40"/>
          </p15:clr>
        </p15:guide>
        <p15:guide id="4" orient="horz" pos="42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_WT_0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DB07DE9-2835-3549-9012-F5E9F605B3DE}"/>
              </a:ext>
            </a:extLst>
          </p:cNvPr>
          <p:cNvGraphicFramePr>
            <a:graphicFrameLocks noChangeAspect="1"/>
          </p:cNvGraphicFramePr>
          <p:nvPr userDrawn="1">
            <p:custDataLst>
              <p:tags r:id="rId1"/>
            </p:custDataLst>
            <p:extLst>
              <p:ext uri="{D42A27DB-BD31-4B8C-83A1-F6EECF244321}">
                <p14:modId xmlns:p14="http://schemas.microsoft.com/office/powerpoint/2010/main" val="16521405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DDB07DE9-2835-3549-9012-F5E9F605B3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4" name="Rectangle 33">
            <a:extLst>
              <a:ext uri="{FF2B5EF4-FFF2-40B4-BE49-F238E27FC236}">
                <a16:creationId xmlns:a16="http://schemas.microsoft.com/office/drawing/2014/main" id="{4B62D430-3622-F944-8030-6A8F1702A9AA}"/>
              </a:ext>
            </a:extLst>
          </p:cNvPr>
          <p:cNvSpPr/>
          <p:nvPr userDrawn="1"/>
        </p:nvSpPr>
        <p:spPr>
          <a:xfrm>
            <a:off x="457202" y="3772557"/>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5" name="Text Placeholder 10">
            <a:extLst>
              <a:ext uri="{FF2B5EF4-FFF2-40B4-BE49-F238E27FC236}">
                <a16:creationId xmlns:a16="http://schemas.microsoft.com/office/drawing/2014/main" id="{266E90B9-8C95-6343-825C-E62C17A91213}"/>
              </a:ext>
            </a:extLst>
          </p:cNvPr>
          <p:cNvSpPr>
            <a:spLocks noGrp="1"/>
          </p:cNvSpPr>
          <p:nvPr>
            <p:ph type="body" sz="quarter" idx="12" hasCustomPrompt="1"/>
          </p:nvPr>
        </p:nvSpPr>
        <p:spPr>
          <a:xfrm>
            <a:off x="3727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2F36EC5D-3297-5A42-828A-45B71BD1AF5C}"/>
              </a:ext>
            </a:extLst>
          </p:cNvPr>
          <p:cNvSpPr>
            <a:spLocks noGrp="1"/>
          </p:cNvSpPr>
          <p:nvPr>
            <p:ph type="body" sz="quarter" idx="13" hasCustomPrompt="1"/>
          </p:nvPr>
        </p:nvSpPr>
        <p:spPr>
          <a:xfrm>
            <a:off x="3727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7" name="Text Placeholder 2">
            <a:extLst>
              <a:ext uri="{FF2B5EF4-FFF2-40B4-BE49-F238E27FC236}">
                <a16:creationId xmlns:a16="http://schemas.microsoft.com/office/drawing/2014/main" id="{76A6340B-A70E-6F40-BE52-18428924722C}"/>
              </a:ext>
            </a:extLst>
          </p:cNvPr>
          <p:cNvSpPr>
            <a:spLocks noGrp="1"/>
          </p:cNvSpPr>
          <p:nvPr>
            <p:ph type="body" sz="quarter" idx="14" hasCustomPrompt="1"/>
          </p:nvPr>
        </p:nvSpPr>
        <p:spPr>
          <a:xfrm>
            <a:off x="3727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grpSp>
        <p:nvGrpSpPr>
          <p:cNvPr id="2" name="Group 1">
            <a:extLst>
              <a:ext uri="{FF2B5EF4-FFF2-40B4-BE49-F238E27FC236}">
                <a16:creationId xmlns:a16="http://schemas.microsoft.com/office/drawing/2014/main" id="{56C1D83D-A1B9-DE45-8FA3-F7858C2331AD}"/>
              </a:ext>
            </a:extLst>
          </p:cNvPr>
          <p:cNvGrpSpPr/>
          <p:nvPr userDrawn="1"/>
        </p:nvGrpSpPr>
        <p:grpSpPr>
          <a:xfrm>
            <a:off x="3922252" y="3742365"/>
            <a:ext cx="172123" cy="332320"/>
            <a:chOff x="3237268" y="2942083"/>
            <a:chExt cx="192553" cy="371766"/>
          </a:xfrm>
        </p:grpSpPr>
        <p:cxnSp>
          <p:nvCxnSpPr>
            <p:cNvPr id="24" name="Straight Connector 23">
              <a:extLst>
                <a:ext uri="{FF2B5EF4-FFF2-40B4-BE49-F238E27FC236}">
                  <a16:creationId xmlns:a16="http://schemas.microsoft.com/office/drawing/2014/main" id="{03CF5AED-830E-1048-8ACE-5F69D17C6FEB}"/>
                </a:ext>
              </a:extLst>
            </p:cNvPr>
            <p:cNvCxnSpPr/>
            <p:nvPr userDrawn="1"/>
          </p:nvCxnSpPr>
          <p:spPr>
            <a:xfrm flipH="1" flipV="1">
              <a:off x="3237268" y="2942083"/>
              <a:ext cx="192553" cy="1925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813389-9B03-514C-AE4E-465F459D64E9}"/>
                </a:ext>
              </a:extLst>
            </p:cNvPr>
            <p:cNvCxnSpPr/>
            <p:nvPr userDrawn="1"/>
          </p:nvCxnSpPr>
          <p:spPr>
            <a:xfrm flipH="1">
              <a:off x="3237268" y="3121825"/>
              <a:ext cx="192024" cy="192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Slide Number Placeholder 5">
            <a:extLst>
              <a:ext uri="{FF2B5EF4-FFF2-40B4-BE49-F238E27FC236}">
                <a16:creationId xmlns:a16="http://schemas.microsoft.com/office/drawing/2014/main" id="{BEA43C26-B1EF-6648-9CC6-CFB1FA869281}"/>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2" name="Footer Placeholder 3">
            <a:extLst>
              <a:ext uri="{FF2B5EF4-FFF2-40B4-BE49-F238E27FC236}">
                <a16:creationId xmlns:a16="http://schemas.microsoft.com/office/drawing/2014/main" id="{329031D6-4137-624A-BE65-3322D8DA9FB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EC2414C1-54C0-C94B-9BC0-67C132C49ACF}"/>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44" name="Text Placeholder 10">
            <a:extLst>
              <a:ext uri="{FF2B5EF4-FFF2-40B4-BE49-F238E27FC236}">
                <a16:creationId xmlns:a16="http://schemas.microsoft.com/office/drawing/2014/main" id="{54A16AA9-D999-6340-B30C-C3FF62A850D9}"/>
              </a:ext>
            </a:extLst>
          </p:cNvPr>
          <p:cNvSpPr>
            <a:spLocks noGrp="1"/>
          </p:cNvSpPr>
          <p:nvPr>
            <p:ph type="body" sz="quarter" idx="15" hasCustomPrompt="1"/>
          </p:nvPr>
        </p:nvSpPr>
        <p:spPr>
          <a:xfrm>
            <a:off x="38271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45" name="Text Placeholder 17">
            <a:extLst>
              <a:ext uri="{FF2B5EF4-FFF2-40B4-BE49-F238E27FC236}">
                <a16:creationId xmlns:a16="http://schemas.microsoft.com/office/drawing/2014/main" id="{CC22A516-DCEB-E14E-A7DC-5023D339FB40}"/>
              </a:ext>
            </a:extLst>
          </p:cNvPr>
          <p:cNvSpPr>
            <a:spLocks noGrp="1"/>
          </p:cNvSpPr>
          <p:nvPr>
            <p:ph type="body" sz="quarter" idx="16" hasCustomPrompt="1"/>
          </p:nvPr>
        </p:nvSpPr>
        <p:spPr>
          <a:xfrm>
            <a:off x="38271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6" name="Text Placeholder 2">
            <a:extLst>
              <a:ext uri="{FF2B5EF4-FFF2-40B4-BE49-F238E27FC236}">
                <a16:creationId xmlns:a16="http://schemas.microsoft.com/office/drawing/2014/main" id="{CBF80794-4F55-3D45-80B7-D1BBC0FAE2C6}"/>
              </a:ext>
            </a:extLst>
          </p:cNvPr>
          <p:cNvSpPr>
            <a:spLocks noGrp="1"/>
          </p:cNvSpPr>
          <p:nvPr>
            <p:ph type="body" sz="quarter" idx="17" hasCustomPrompt="1"/>
          </p:nvPr>
        </p:nvSpPr>
        <p:spPr>
          <a:xfrm>
            <a:off x="38271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47" name="Text Placeholder 10">
            <a:extLst>
              <a:ext uri="{FF2B5EF4-FFF2-40B4-BE49-F238E27FC236}">
                <a16:creationId xmlns:a16="http://schemas.microsoft.com/office/drawing/2014/main" id="{05576ED1-0F9A-C64C-9C33-80A46C39B4F0}"/>
              </a:ext>
            </a:extLst>
          </p:cNvPr>
          <p:cNvSpPr>
            <a:spLocks noGrp="1"/>
          </p:cNvSpPr>
          <p:nvPr>
            <p:ph type="body" sz="quarter" idx="18" hasCustomPrompt="1"/>
          </p:nvPr>
        </p:nvSpPr>
        <p:spPr>
          <a:xfrm>
            <a:off x="73069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48" name="Text Placeholder 17">
            <a:extLst>
              <a:ext uri="{FF2B5EF4-FFF2-40B4-BE49-F238E27FC236}">
                <a16:creationId xmlns:a16="http://schemas.microsoft.com/office/drawing/2014/main" id="{1B62556C-5980-2147-816C-750E70BD0BF3}"/>
              </a:ext>
            </a:extLst>
          </p:cNvPr>
          <p:cNvSpPr>
            <a:spLocks noGrp="1"/>
          </p:cNvSpPr>
          <p:nvPr>
            <p:ph type="body" sz="quarter" idx="19" hasCustomPrompt="1"/>
          </p:nvPr>
        </p:nvSpPr>
        <p:spPr>
          <a:xfrm>
            <a:off x="73069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9" name="Text Placeholder 2">
            <a:extLst>
              <a:ext uri="{FF2B5EF4-FFF2-40B4-BE49-F238E27FC236}">
                <a16:creationId xmlns:a16="http://schemas.microsoft.com/office/drawing/2014/main" id="{E552DAF1-DF41-5A48-97D1-23DF191BAC68}"/>
              </a:ext>
            </a:extLst>
          </p:cNvPr>
          <p:cNvSpPr>
            <a:spLocks noGrp="1"/>
          </p:cNvSpPr>
          <p:nvPr>
            <p:ph type="body" sz="quarter" idx="20" hasCustomPrompt="1"/>
          </p:nvPr>
        </p:nvSpPr>
        <p:spPr>
          <a:xfrm>
            <a:off x="73069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50" name="Text Placeholder 10">
            <a:extLst>
              <a:ext uri="{FF2B5EF4-FFF2-40B4-BE49-F238E27FC236}">
                <a16:creationId xmlns:a16="http://schemas.microsoft.com/office/drawing/2014/main" id="{273E1958-B8AA-5346-8CD5-CB0E6A3D6580}"/>
              </a:ext>
            </a:extLst>
          </p:cNvPr>
          <p:cNvSpPr>
            <a:spLocks noGrp="1"/>
          </p:cNvSpPr>
          <p:nvPr>
            <p:ph type="body" sz="quarter" idx="21" hasCustomPrompt="1"/>
          </p:nvPr>
        </p:nvSpPr>
        <p:spPr>
          <a:xfrm>
            <a:off x="106978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51" name="Text Placeholder 17">
            <a:extLst>
              <a:ext uri="{FF2B5EF4-FFF2-40B4-BE49-F238E27FC236}">
                <a16:creationId xmlns:a16="http://schemas.microsoft.com/office/drawing/2014/main" id="{3C3ABA36-8BC4-F84B-BA4A-7B8469D974C8}"/>
              </a:ext>
            </a:extLst>
          </p:cNvPr>
          <p:cNvSpPr>
            <a:spLocks noGrp="1"/>
          </p:cNvSpPr>
          <p:nvPr>
            <p:ph type="body" sz="quarter" idx="22" hasCustomPrompt="1"/>
          </p:nvPr>
        </p:nvSpPr>
        <p:spPr>
          <a:xfrm>
            <a:off x="106978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52" name="Text Placeholder 2">
            <a:extLst>
              <a:ext uri="{FF2B5EF4-FFF2-40B4-BE49-F238E27FC236}">
                <a16:creationId xmlns:a16="http://schemas.microsoft.com/office/drawing/2014/main" id="{47146BB8-C634-B04A-A59D-E158C3D07AC2}"/>
              </a:ext>
            </a:extLst>
          </p:cNvPr>
          <p:cNvSpPr>
            <a:spLocks noGrp="1"/>
          </p:cNvSpPr>
          <p:nvPr>
            <p:ph type="body" sz="quarter" idx="23" hasCustomPrompt="1"/>
          </p:nvPr>
        </p:nvSpPr>
        <p:spPr>
          <a:xfrm>
            <a:off x="106978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grpSp>
        <p:nvGrpSpPr>
          <p:cNvPr id="53" name="Group 52">
            <a:extLst>
              <a:ext uri="{FF2B5EF4-FFF2-40B4-BE49-F238E27FC236}">
                <a16:creationId xmlns:a16="http://schemas.microsoft.com/office/drawing/2014/main" id="{1D94545F-B896-DA4A-9C9E-67D1A40FFFB8}"/>
              </a:ext>
            </a:extLst>
          </p:cNvPr>
          <p:cNvGrpSpPr/>
          <p:nvPr userDrawn="1"/>
        </p:nvGrpSpPr>
        <p:grpSpPr>
          <a:xfrm>
            <a:off x="7394928" y="3742365"/>
            <a:ext cx="172123" cy="332320"/>
            <a:chOff x="3237268" y="2942083"/>
            <a:chExt cx="192553" cy="371766"/>
          </a:xfrm>
        </p:grpSpPr>
        <p:cxnSp>
          <p:nvCxnSpPr>
            <p:cNvPr id="54" name="Straight Connector 53">
              <a:extLst>
                <a:ext uri="{FF2B5EF4-FFF2-40B4-BE49-F238E27FC236}">
                  <a16:creationId xmlns:a16="http://schemas.microsoft.com/office/drawing/2014/main" id="{5CE0664B-4083-3E4F-859C-FA8AB2062871}"/>
                </a:ext>
              </a:extLst>
            </p:cNvPr>
            <p:cNvCxnSpPr/>
            <p:nvPr userDrawn="1"/>
          </p:nvCxnSpPr>
          <p:spPr>
            <a:xfrm flipH="1" flipV="1">
              <a:off x="3237268" y="2942083"/>
              <a:ext cx="192553" cy="1925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0213AF2-CE79-F14F-9B5F-30325124201A}"/>
                </a:ext>
              </a:extLst>
            </p:cNvPr>
            <p:cNvCxnSpPr/>
            <p:nvPr userDrawn="1"/>
          </p:nvCxnSpPr>
          <p:spPr>
            <a:xfrm flipH="1">
              <a:off x="3237268" y="3121825"/>
              <a:ext cx="192024" cy="192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51D054C1-A28A-6C40-8DA9-AF4BD32A9B4B}"/>
              </a:ext>
            </a:extLst>
          </p:cNvPr>
          <p:cNvGrpSpPr/>
          <p:nvPr userDrawn="1"/>
        </p:nvGrpSpPr>
        <p:grpSpPr>
          <a:xfrm>
            <a:off x="10766004" y="3742365"/>
            <a:ext cx="172123" cy="332320"/>
            <a:chOff x="3237268" y="2942083"/>
            <a:chExt cx="192553" cy="371766"/>
          </a:xfrm>
        </p:grpSpPr>
        <p:cxnSp>
          <p:nvCxnSpPr>
            <p:cNvPr id="57" name="Straight Connector 56">
              <a:extLst>
                <a:ext uri="{FF2B5EF4-FFF2-40B4-BE49-F238E27FC236}">
                  <a16:creationId xmlns:a16="http://schemas.microsoft.com/office/drawing/2014/main" id="{3C317751-A226-4B4F-964E-EA37D4EF133D}"/>
                </a:ext>
              </a:extLst>
            </p:cNvPr>
            <p:cNvCxnSpPr/>
            <p:nvPr userDrawn="1"/>
          </p:nvCxnSpPr>
          <p:spPr>
            <a:xfrm flipH="1" flipV="1">
              <a:off x="3237268" y="2942083"/>
              <a:ext cx="192553" cy="1925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B42E7E1-2968-604F-8D00-DA7500C3B365}"/>
                </a:ext>
              </a:extLst>
            </p:cNvPr>
            <p:cNvCxnSpPr/>
            <p:nvPr userDrawn="1"/>
          </p:nvCxnSpPr>
          <p:spPr>
            <a:xfrm flipH="1">
              <a:off x="3237268" y="3121825"/>
              <a:ext cx="192024" cy="192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8" name="Graphic 27">
            <a:extLst>
              <a:ext uri="{FF2B5EF4-FFF2-40B4-BE49-F238E27FC236}">
                <a16:creationId xmlns:a16="http://schemas.microsoft.com/office/drawing/2014/main" id="{873D637B-B4AB-1040-84CD-724D98F8B07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414460499"/>
      </p:ext>
    </p:extLst>
  </p:cSld>
  <p:clrMapOvr>
    <a:masterClrMapping/>
  </p:clrMapOvr>
  <p:extLst>
    <p:ext uri="{DCECCB84-F9BA-43D5-87BE-67443E8EF086}">
      <p15:sldGuideLst xmlns:p15="http://schemas.microsoft.com/office/powerpoint/2012/main">
        <p15:guide id="1" orient="horz" pos="2880">
          <p15:clr>
            <a:srgbClr val="FBAE40"/>
          </p15:clr>
        </p15:guide>
        <p15:guide id="2" orient="horz" pos="3000">
          <p15:clr>
            <a:srgbClr val="FBAE40"/>
          </p15:clr>
        </p15:guide>
        <p15:guide id="3" pos="2472">
          <p15:clr>
            <a:srgbClr val="FBAE40"/>
          </p15:clr>
        </p15:guide>
        <p15:guide id="4" pos="4656">
          <p15:clr>
            <a:srgbClr val="FBAE40"/>
          </p15:clr>
        </p15:guide>
        <p15:guide id="5" pos="6792">
          <p15:clr>
            <a:srgbClr val="FBAE40"/>
          </p15:clr>
        </p15:guide>
        <p15:guide id="6" orient="horz" pos="2592">
          <p15:clr>
            <a:srgbClr val="FBAE40"/>
          </p15:clr>
        </p15:guide>
        <p15:guide id="7" orient="horz" pos="3288">
          <p15:clr>
            <a:srgbClr val="FBAE40"/>
          </p15:clr>
        </p15:guide>
        <p15:guide id="8" orient="horz" pos="3456">
          <p15:clr>
            <a:srgbClr val="FBAE40"/>
          </p15:clr>
        </p15:guide>
        <p15:guide id="9" orient="horz" pos="2448">
          <p15:clr>
            <a:srgbClr val="FBAE40"/>
          </p15:clr>
        </p15:guide>
        <p15:guide id="10" orient="horz" pos="2472">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Information slide_WT_1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417E29B-4F1C-734F-ACB8-6270D1DD7BAF}"/>
              </a:ext>
            </a:extLst>
          </p:cNvPr>
          <p:cNvGraphicFramePr>
            <a:graphicFrameLocks noChangeAspect="1"/>
          </p:cNvGraphicFramePr>
          <p:nvPr userDrawn="1">
            <p:custDataLst>
              <p:tags r:id="rId1"/>
            </p:custDataLst>
            <p:extLst>
              <p:ext uri="{D42A27DB-BD31-4B8C-83A1-F6EECF244321}">
                <p14:modId xmlns:p14="http://schemas.microsoft.com/office/powerpoint/2010/main" val="4730910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417E29B-4F1C-734F-ACB8-6270D1DD7BA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DAD5AB0-3A28-2C40-94A3-9BE6620875FD}"/>
              </a:ext>
            </a:extLst>
          </p:cNvPr>
          <p:cNvSpPr/>
          <p:nvPr userDrawn="1"/>
        </p:nvSpPr>
        <p:spPr>
          <a:xfrm>
            <a:off x="7315200" y="0"/>
            <a:ext cx="7315200" cy="8229599"/>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10" name="Slide Number Placeholder 5">
            <a:extLst>
              <a:ext uri="{FF2B5EF4-FFF2-40B4-BE49-F238E27FC236}">
                <a16:creationId xmlns:a16="http://schemas.microsoft.com/office/drawing/2014/main" id="{B0A1BA74-FBAF-474A-B0D1-30863F68833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E0FEB22-339C-7843-9A59-9B2765D2AEF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3" name="Text Placeholder 4">
            <a:extLst>
              <a:ext uri="{FF2B5EF4-FFF2-40B4-BE49-F238E27FC236}">
                <a16:creationId xmlns:a16="http://schemas.microsoft.com/office/drawing/2014/main" id="{68312AB3-07CD-4F46-87E9-F6D4BA7AA793}"/>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6" name="Text Placeholder 3">
            <a:extLst>
              <a:ext uri="{FF2B5EF4-FFF2-40B4-BE49-F238E27FC236}">
                <a16:creationId xmlns:a16="http://schemas.microsoft.com/office/drawing/2014/main" id="{9854D194-EFC1-E64E-B414-EFED2D365B77}"/>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7" name="Text Placeholder 11">
            <a:extLst>
              <a:ext uri="{FF2B5EF4-FFF2-40B4-BE49-F238E27FC236}">
                <a16:creationId xmlns:a16="http://schemas.microsoft.com/office/drawing/2014/main" id="{5432B7BB-EDE4-3649-8508-9CF17E729DB4}"/>
              </a:ext>
            </a:extLst>
          </p:cNvPr>
          <p:cNvSpPr>
            <a:spLocks noGrp="1"/>
          </p:cNvSpPr>
          <p:nvPr>
            <p:ph type="body" sz="quarter" idx="26" hasCustomPrompt="1"/>
          </p:nvPr>
        </p:nvSpPr>
        <p:spPr>
          <a:xfrm>
            <a:off x="393305" y="2570454"/>
            <a:ext cx="5550297" cy="4744747"/>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Segoe UI" panose="020B0502040204020203" pitchFamily="34" charset="0"/>
                <a:sym typeface="Segoe UI" panose="020B0502040204020203"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p:txBody>
      </p:sp>
      <p:sp>
        <p:nvSpPr>
          <p:cNvPr id="18" name="Text Placeholder 25">
            <a:extLst>
              <a:ext uri="{FF2B5EF4-FFF2-40B4-BE49-F238E27FC236}">
                <a16:creationId xmlns:a16="http://schemas.microsoft.com/office/drawing/2014/main" id="{CC00F7A1-A9C5-E441-82AF-C1C8F645D7CE}"/>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pic>
        <p:nvPicPr>
          <p:cNvPr id="11" name="Graphic 10">
            <a:extLst>
              <a:ext uri="{FF2B5EF4-FFF2-40B4-BE49-F238E27FC236}">
                <a16:creationId xmlns:a16="http://schemas.microsoft.com/office/drawing/2014/main" id="{724BEF6D-6B5F-8E42-B5AF-9D60BED4805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0772265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Information slide_WT_1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F93553-CA83-D64F-93AC-7C6E047B4D0A}"/>
              </a:ext>
            </a:extLst>
          </p:cNvPr>
          <p:cNvGraphicFramePr>
            <a:graphicFrameLocks noChangeAspect="1"/>
          </p:cNvGraphicFramePr>
          <p:nvPr userDrawn="1">
            <p:custDataLst>
              <p:tags r:id="rId1"/>
            </p:custDataLst>
            <p:extLst>
              <p:ext uri="{D42A27DB-BD31-4B8C-83A1-F6EECF244321}">
                <p14:modId xmlns:p14="http://schemas.microsoft.com/office/powerpoint/2010/main" val="19921836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CF93553-CA83-D64F-93AC-7C6E047B4D0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AF1B7ED3-6B19-954B-A4E1-DE64D8A79994}"/>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392377" y="30701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$98.5bn</a:t>
            </a:r>
          </a:p>
        </p:txBody>
      </p:sp>
      <p:cxnSp>
        <p:nvCxnSpPr>
          <p:cNvPr id="45" name="Straight Connector 44">
            <a:extLst>
              <a:ext uri="{FF2B5EF4-FFF2-40B4-BE49-F238E27FC236}">
                <a16:creationId xmlns:a16="http://schemas.microsoft.com/office/drawing/2014/main" id="{19BDDCDB-D517-FD4B-8E5B-E4A3107F7729}"/>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 name="Text Placeholder 2">
            <a:extLst>
              <a:ext uri="{FF2B5EF4-FFF2-40B4-BE49-F238E27FC236}">
                <a16:creationId xmlns:a16="http://schemas.microsoft.com/office/drawing/2014/main" id="{E6AEABD1-DAEF-9F40-81E8-852E00DE461B}"/>
              </a:ext>
            </a:extLst>
          </p:cNvPr>
          <p:cNvSpPr>
            <a:spLocks noGrp="1"/>
          </p:cNvSpPr>
          <p:nvPr>
            <p:ph type="body" sz="quarter" idx="53"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4" name="Text Placeholder 2">
            <a:extLst>
              <a:ext uri="{FF2B5EF4-FFF2-40B4-BE49-F238E27FC236}">
                <a16:creationId xmlns:a16="http://schemas.microsoft.com/office/drawing/2014/main" id="{02EE4034-E1C7-7246-BA8C-5B5F427B7329}"/>
              </a:ext>
            </a:extLst>
          </p:cNvPr>
          <p:cNvSpPr>
            <a:spLocks noGrp="1"/>
          </p:cNvSpPr>
          <p:nvPr>
            <p:ph type="body" sz="quarter" idx="54" hasCustomPrompt="1"/>
          </p:nvPr>
        </p:nvSpPr>
        <p:spPr>
          <a:xfrm>
            <a:off x="7295961"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52" name="Text Placeholder 2">
            <a:extLst>
              <a:ext uri="{FF2B5EF4-FFF2-40B4-BE49-F238E27FC236}">
                <a16:creationId xmlns:a16="http://schemas.microsoft.com/office/drawing/2014/main" id="{5996FD47-10E5-F947-A4C3-040AA004CF0C}"/>
              </a:ext>
            </a:extLst>
          </p:cNvPr>
          <p:cNvSpPr>
            <a:spLocks noGrp="1"/>
          </p:cNvSpPr>
          <p:nvPr>
            <p:ph type="body" sz="quarter" idx="57" hasCustomPrompt="1"/>
          </p:nvPr>
        </p:nvSpPr>
        <p:spPr>
          <a:xfrm>
            <a:off x="10851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 name="Text Placeholder 3">
            <a:extLst>
              <a:ext uri="{FF2B5EF4-FFF2-40B4-BE49-F238E27FC236}">
                <a16:creationId xmlns:a16="http://schemas.microsoft.com/office/drawing/2014/main" id="{C892002B-F90E-E84E-BDA2-66BF0D5E016F}"/>
              </a:ext>
            </a:extLst>
          </p:cNvPr>
          <p:cNvSpPr>
            <a:spLocks noGrp="1"/>
          </p:cNvSpPr>
          <p:nvPr>
            <p:ph type="body" sz="quarter" idx="58" hasCustomPrompt="1"/>
          </p:nvPr>
        </p:nvSpPr>
        <p:spPr>
          <a:xfrm>
            <a:off x="376237" y="3564470"/>
            <a:ext cx="3512907" cy="375073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pic>
        <p:nvPicPr>
          <p:cNvPr id="18" name="Graphic 17">
            <a:extLst>
              <a:ext uri="{FF2B5EF4-FFF2-40B4-BE49-F238E27FC236}">
                <a16:creationId xmlns:a16="http://schemas.microsoft.com/office/drawing/2014/main" id="{BA26522B-9B40-B946-A7ED-1905BFA8AA7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070125066"/>
      </p:ext>
    </p:extLst>
  </p:cSld>
  <p:clrMapOvr>
    <a:masterClrMapping/>
  </p:clrMapOvr>
  <p:extLst>
    <p:ext uri="{DCECCB84-F9BA-43D5-87BE-67443E8EF086}">
      <p15:sldGuideLst xmlns:p15="http://schemas.microsoft.com/office/powerpoint/2012/main">
        <p15:guide id="3" orient="horz" pos="2304">
          <p15:clr>
            <a:srgbClr val="FBAE40"/>
          </p15:clr>
        </p15:guide>
        <p15:guide id="4" orient="horz" pos="3264">
          <p15:clr>
            <a:srgbClr val="FBAE40"/>
          </p15:clr>
        </p15:guide>
        <p15:guide id="5" orient="horz" pos="4536">
          <p15:clr>
            <a:srgbClr val="FBAE40"/>
          </p15:clr>
        </p15:guide>
        <p15:guide id="8" orient="horz" pos="2592">
          <p15:clr>
            <a:srgbClr val="FBAE40"/>
          </p15:clr>
        </p15:guide>
        <p15:guide id="9" orient="horz" pos="1896">
          <p15:clr>
            <a:srgbClr val="FBAE40"/>
          </p15:clr>
        </p15:guide>
        <p15:guide id="10" orient="horz" pos="1728">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nformation slide_WT_1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EC51BDC-3A3D-4043-BD7C-8B0C2DDE281E}"/>
              </a:ext>
            </a:extLst>
          </p:cNvPr>
          <p:cNvGraphicFramePr>
            <a:graphicFrameLocks noChangeAspect="1"/>
          </p:cNvGraphicFramePr>
          <p:nvPr userDrawn="1">
            <p:custDataLst>
              <p:tags r:id="rId1"/>
            </p:custDataLst>
            <p:extLst>
              <p:ext uri="{D42A27DB-BD31-4B8C-83A1-F6EECF244321}">
                <p14:modId xmlns:p14="http://schemas.microsoft.com/office/powerpoint/2010/main" val="16418055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EC51BDC-3A3D-4043-BD7C-8B0C2DDE281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9" name="Slide Number Placeholder 5">
            <a:extLst>
              <a:ext uri="{FF2B5EF4-FFF2-40B4-BE49-F238E27FC236}">
                <a16:creationId xmlns:a16="http://schemas.microsoft.com/office/drawing/2014/main" id="{5D38AB2D-B406-FF4B-BF0F-083823599F5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0" name="Footer Placeholder 3">
            <a:extLst>
              <a:ext uri="{FF2B5EF4-FFF2-40B4-BE49-F238E27FC236}">
                <a16:creationId xmlns:a16="http://schemas.microsoft.com/office/drawing/2014/main" id="{F8B370F0-3B52-6149-82EB-A212DA08E70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1" name="Text Placeholder 4">
            <a:extLst>
              <a:ext uri="{FF2B5EF4-FFF2-40B4-BE49-F238E27FC236}">
                <a16:creationId xmlns:a16="http://schemas.microsoft.com/office/drawing/2014/main" id="{B81B99F6-04F9-D143-91F5-58FFD9364296}"/>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4" name="Straight Connector 33">
            <a:extLst>
              <a:ext uri="{FF2B5EF4-FFF2-40B4-BE49-F238E27FC236}">
                <a16:creationId xmlns:a16="http://schemas.microsoft.com/office/drawing/2014/main" id="{CE75B37E-2995-DA45-96DB-2E749ECFB873}"/>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C58EB2-5C0C-EF4F-9EDE-FE88CABE6E27}"/>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A0D13308-388E-B540-AA97-7043001F2310}"/>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0" name="Text Placeholder 12">
            <a:extLst>
              <a:ext uri="{FF2B5EF4-FFF2-40B4-BE49-F238E27FC236}">
                <a16:creationId xmlns:a16="http://schemas.microsoft.com/office/drawing/2014/main" id="{057F9DC6-0F74-B443-9FA8-54EDD4D9A2A8}"/>
              </a:ext>
            </a:extLst>
          </p:cNvPr>
          <p:cNvSpPr>
            <a:spLocks noGrp="1"/>
          </p:cNvSpPr>
          <p:nvPr>
            <p:ph type="body" sz="quarter" idx="58" hasCustomPrompt="1"/>
          </p:nvPr>
        </p:nvSpPr>
        <p:spPr>
          <a:xfrm>
            <a:off x="10820721"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cxnSp>
        <p:nvCxnSpPr>
          <p:cNvPr id="41" name="Straight Connector 40">
            <a:extLst>
              <a:ext uri="{FF2B5EF4-FFF2-40B4-BE49-F238E27FC236}">
                <a16:creationId xmlns:a16="http://schemas.microsoft.com/office/drawing/2014/main" id="{7D4ACFCC-1045-4949-BEE9-4720F6600E5D}"/>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DC8021D3-26ED-BE41-8ACF-523C581EEA06}"/>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3" name="Text Placeholder 12">
            <a:extLst>
              <a:ext uri="{FF2B5EF4-FFF2-40B4-BE49-F238E27FC236}">
                <a16:creationId xmlns:a16="http://schemas.microsoft.com/office/drawing/2014/main" id="{0EDEEFC5-5AEC-D343-BC64-A20DF26168FD}"/>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44" name="Text Placeholder 2">
            <a:extLst>
              <a:ext uri="{FF2B5EF4-FFF2-40B4-BE49-F238E27FC236}">
                <a16:creationId xmlns:a16="http://schemas.microsoft.com/office/drawing/2014/main" id="{2EBAE028-A2DC-FE47-BF1B-7F1EE1023995}"/>
              </a:ext>
            </a:extLst>
          </p:cNvPr>
          <p:cNvSpPr>
            <a:spLocks noGrp="1"/>
          </p:cNvSpPr>
          <p:nvPr>
            <p:ph type="body" sz="quarter" idx="59" hasCustomPrompt="1"/>
          </p:nvPr>
        </p:nvSpPr>
        <p:spPr>
          <a:xfrm>
            <a:off x="10851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45" name="Straight Connector 44">
            <a:extLst>
              <a:ext uri="{FF2B5EF4-FFF2-40B4-BE49-F238E27FC236}">
                <a16:creationId xmlns:a16="http://schemas.microsoft.com/office/drawing/2014/main" id="{C15444EA-5BE2-3A43-8A37-8ECD679B6698}"/>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6" name="Text Placeholder 12">
            <a:extLst>
              <a:ext uri="{FF2B5EF4-FFF2-40B4-BE49-F238E27FC236}">
                <a16:creationId xmlns:a16="http://schemas.microsoft.com/office/drawing/2014/main" id="{549645D7-2239-E34E-977B-8B0EB55B7D5A}"/>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47" name="Text Placeholder 2">
            <a:extLst>
              <a:ext uri="{FF2B5EF4-FFF2-40B4-BE49-F238E27FC236}">
                <a16:creationId xmlns:a16="http://schemas.microsoft.com/office/drawing/2014/main" id="{343398B6-2A74-6F4A-8075-5D10728268BE}"/>
              </a:ext>
            </a:extLst>
          </p:cNvPr>
          <p:cNvSpPr>
            <a:spLocks noGrp="1"/>
          </p:cNvSpPr>
          <p:nvPr>
            <p:ph type="body" sz="quarter" idx="61" hasCustomPrompt="1"/>
          </p:nvPr>
        </p:nvSpPr>
        <p:spPr>
          <a:xfrm>
            <a:off x="7295961" y="28346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8" name="Text Placeholder 12">
            <a:extLst>
              <a:ext uri="{FF2B5EF4-FFF2-40B4-BE49-F238E27FC236}">
                <a16:creationId xmlns:a16="http://schemas.microsoft.com/office/drawing/2014/main" id="{303D567E-6E90-744C-B2A0-D643E0F6379C}"/>
              </a:ext>
            </a:extLst>
          </p:cNvPr>
          <p:cNvSpPr>
            <a:spLocks noGrp="1"/>
          </p:cNvSpPr>
          <p:nvPr>
            <p:ph type="body" sz="quarter" idx="62" hasCustomPrompt="1"/>
          </p:nvPr>
        </p:nvSpPr>
        <p:spPr>
          <a:xfrm>
            <a:off x="7269480" y="3475132"/>
            <a:ext cx="3272969"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dirty="0"/>
              <a:t>$6.67</a:t>
            </a:r>
          </a:p>
        </p:txBody>
      </p:sp>
      <p:sp>
        <p:nvSpPr>
          <p:cNvPr id="49" name="Text Placeholder 2">
            <a:extLst>
              <a:ext uri="{FF2B5EF4-FFF2-40B4-BE49-F238E27FC236}">
                <a16:creationId xmlns:a16="http://schemas.microsoft.com/office/drawing/2014/main" id="{4DB436AF-4BF3-EC47-8D2C-8AF9147E08C7}"/>
              </a:ext>
            </a:extLst>
          </p:cNvPr>
          <p:cNvSpPr>
            <a:spLocks noGrp="1"/>
          </p:cNvSpPr>
          <p:nvPr>
            <p:ph type="body" sz="quarter" idx="63" hasCustomPrompt="1"/>
          </p:nvPr>
        </p:nvSpPr>
        <p:spPr>
          <a:xfrm>
            <a:off x="10851961" y="28346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50" name="Straight Connector 49">
            <a:extLst>
              <a:ext uri="{FF2B5EF4-FFF2-40B4-BE49-F238E27FC236}">
                <a16:creationId xmlns:a16="http://schemas.microsoft.com/office/drawing/2014/main" id="{7A9F7746-7522-DD44-83E8-BE7A0F4CFA3B}"/>
              </a:ext>
            </a:extLst>
          </p:cNvPr>
          <p:cNvCxnSpPr>
            <a:cxnSpLocks/>
          </p:cNvCxnSpPr>
          <p:nvPr userDrawn="1"/>
        </p:nvCxnSpPr>
        <p:spPr>
          <a:xfrm>
            <a:off x="10741253" y="29083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9EE26970-DA91-D24A-B24E-9DADEFA332A7}"/>
              </a:ext>
            </a:extLst>
          </p:cNvPr>
          <p:cNvSpPr>
            <a:spLocks noGrp="1"/>
          </p:cNvSpPr>
          <p:nvPr>
            <p:ph type="body" sz="quarter" idx="64" hasCustomPrompt="1"/>
          </p:nvPr>
        </p:nvSpPr>
        <p:spPr>
          <a:xfrm>
            <a:off x="376237" y="3566162"/>
            <a:ext cx="3512907" cy="373075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pic>
        <p:nvPicPr>
          <p:cNvPr id="21" name="Graphic 20">
            <a:extLst>
              <a:ext uri="{FF2B5EF4-FFF2-40B4-BE49-F238E27FC236}">
                <a16:creationId xmlns:a16="http://schemas.microsoft.com/office/drawing/2014/main" id="{41ACD575-0F92-DC45-B0BE-B630CFBE2AA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810686501"/>
      </p:ext>
    </p:extLst>
  </p:cSld>
  <p:clrMapOvr>
    <a:masterClrMapping/>
  </p:clrMapOvr>
  <p:extLst>
    <p:ext uri="{DCECCB84-F9BA-43D5-87BE-67443E8EF086}">
      <p15:sldGuideLst xmlns:p15="http://schemas.microsoft.com/office/powerpoint/2012/main">
        <p15:guide id="1" orient="horz" pos="2304">
          <p15:clr>
            <a:srgbClr val="FBAE40"/>
          </p15:clr>
        </p15:guide>
        <p15:guide id="2" orient="horz" pos="3264">
          <p15:clr>
            <a:srgbClr val="FBAE40"/>
          </p15:clr>
        </p15:guide>
        <p15:guide id="3" orient="horz" pos="4536">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nformation slide_WT_1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C2C4DE4-A352-C649-9975-54F90C6F5390}"/>
              </a:ext>
            </a:extLst>
          </p:cNvPr>
          <p:cNvGraphicFramePr>
            <a:graphicFrameLocks noChangeAspect="1"/>
          </p:cNvGraphicFramePr>
          <p:nvPr userDrawn="1">
            <p:custDataLst>
              <p:tags r:id="rId1"/>
            </p:custDataLst>
            <p:extLst>
              <p:ext uri="{D42A27DB-BD31-4B8C-83A1-F6EECF244321}">
                <p14:modId xmlns:p14="http://schemas.microsoft.com/office/powerpoint/2010/main" val="23366149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C2C4DE4-A352-C649-9975-54F90C6F539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7" name="Straight Connector 6">
            <a:extLst>
              <a:ext uri="{FF2B5EF4-FFF2-40B4-BE49-F238E27FC236}">
                <a16:creationId xmlns:a16="http://schemas.microsoft.com/office/drawing/2014/main" id="{EA665877-4334-864C-9D33-4C963E2EB9A6}"/>
              </a:ext>
            </a:extLst>
          </p:cNvPr>
          <p:cNvCxnSpPr>
            <a:cxnSpLocks/>
          </p:cNvCxnSpPr>
          <p:nvPr userDrawn="1"/>
        </p:nvCxnSpPr>
        <p:spPr>
          <a:xfrm>
            <a:off x="49757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12">
            <a:extLst>
              <a:ext uri="{FF2B5EF4-FFF2-40B4-BE49-F238E27FC236}">
                <a16:creationId xmlns:a16="http://schemas.microsoft.com/office/drawing/2014/main" id="{1FD0ECCA-7FBF-EC45-80FA-79AEE8526DB2}"/>
              </a:ext>
            </a:extLst>
          </p:cNvPr>
          <p:cNvSpPr>
            <a:spLocks noGrp="1"/>
          </p:cNvSpPr>
          <p:nvPr>
            <p:ph type="body" sz="quarter" idx="42" hasCustomPrompt="1"/>
          </p:nvPr>
        </p:nvSpPr>
        <p:spPr>
          <a:xfrm>
            <a:off x="397345" y="3312518"/>
            <a:ext cx="4488871"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dirty="0"/>
              <a:t>$6.67 bn</a:t>
            </a:r>
          </a:p>
        </p:txBody>
      </p:sp>
      <p:sp>
        <p:nvSpPr>
          <p:cNvPr id="19" name="Text Placeholder 12">
            <a:extLst>
              <a:ext uri="{FF2B5EF4-FFF2-40B4-BE49-F238E27FC236}">
                <a16:creationId xmlns:a16="http://schemas.microsoft.com/office/drawing/2014/main" id="{ACC7B9EA-F978-A348-9397-F545378C0FE6}"/>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0" name="Text Placeholder 12">
            <a:extLst>
              <a:ext uri="{FF2B5EF4-FFF2-40B4-BE49-F238E27FC236}">
                <a16:creationId xmlns:a16="http://schemas.microsoft.com/office/drawing/2014/main" id="{792D6B90-E22B-B54F-AB02-2FE60B59EE91}"/>
              </a:ext>
            </a:extLst>
          </p:cNvPr>
          <p:cNvSpPr>
            <a:spLocks noGrp="1"/>
          </p:cNvSpPr>
          <p:nvPr>
            <p:ph type="body" sz="quarter" idx="44" hasCustomPrompt="1"/>
          </p:nvPr>
        </p:nvSpPr>
        <p:spPr>
          <a:xfrm>
            <a:off x="9576671" y="3311221"/>
            <a:ext cx="4488871"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2" name="Slide Number Placeholder 5">
            <a:extLst>
              <a:ext uri="{FF2B5EF4-FFF2-40B4-BE49-F238E27FC236}">
                <a16:creationId xmlns:a16="http://schemas.microsoft.com/office/drawing/2014/main" id="{B242A32C-70DA-3541-86E4-DEB88241A04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7A176CA7-E579-424E-9650-7B467D40A28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4" name="Text Placeholder 4">
            <a:extLst>
              <a:ext uri="{FF2B5EF4-FFF2-40B4-BE49-F238E27FC236}">
                <a16:creationId xmlns:a16="http://schemas.microsoft.com/office/drawing/2014/main" id="{1BA2D8BF-E617-1240-ADA0-BE5CB0E8E37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8" name="Straight Connector 37">
            <a:extLst>
              <a:ext uri="{FF2B5EF4-FFF2-40B4-BE49-F238E27FC236}">
                <a16:creationId xmlns:a16="http://schemas.microsoft.com/office/drawing/2014/main" id="{7ECE185B-F547-894B-BA13-E24374A0F87B}"/>
              </a:ext>
            </a:extLst>
          </p:cNvPr>
          <p:cNvCxnSpPr>
            <a:cxnSpLocks/>
          </p:cNvCxnSpPr>
          <p:nvPr userDrawn="1"/>
        </p:nvCxnSpPr>
        <p:spPr>
          <a:xfrm>
            <a:off x="457200" y="2743200"/>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D6756D6F-CB84-2843-AB66-8CB231DB23FD}"/>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4" name="Text Placeholder 2">
            <a:extLst>
              <a:ext uri="{FF2B5EF4-FFF2-40B4-BE49-F238E27FC236}">
                <a16:creationId xmlns:a16="http://schemas.microsoft.com/office/drawing/2014/main" id="{55382E83-076B-4D41-B816-E9739B0FEF60}"/>
              </a:ext>
            </a:extLst>
          </p:cNvPr>
          <p:cNvSpPr>
            <a:spLocks noGrp="1"/>
          </p:cNvSpPr>
          <p:nvPr>
            <p:ph type="body" sz="quarter" idx="58" hasCustomPrompt="1"/>
          </p:nvPr>
        </p:nvSpPr>
        <p:spPr>
          <a:xfrm>
            <a:off x="50878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5" name="Text Placeholder 2">
            <a:extLst>
              <a:ext uri="{FF2B5EF4-FFF2-40B4-BE49-F238E27FC236}">
                <a16:creationId xmlns:a16="http://schemas.microsoft.com/office/drawing/2014/main" id="{E1B34D03-1108-114D-9626-7F3D9985BA2E}"/>
              </a:ext>
            </a:extLst>
          </p:cNvPr>
          <p:cNvSpPr>
            <a:spLocks noGrp="1"/>
          </p:cNvSpPr>
          <p:nvPr>
            <p:ph type="body" sz="quarter" idx="59" hasCustomPrompt="1"/>
          </p:nvPr>
        </p:nvSpPr>
        <p:spPr>
          <a:xfrm>
            <a:off x="97106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1" name="Text Placeholder 2">
            <a:extLst>
              <a:ext uri="{FF2B5EF4-FFF2-40B4-BE49-F238E27FC236}">
                <a16:creationId xmlns:a16="http://schemas.microsoft.com/office/drawing/2014/main" id="{360B174F-49F1-DE43-8BF9-56D0BA220C0C}"/>
              </a:ext>
            </a:extLst>
          </p:cNvPr>
          <p:cNvSpPr>
            <a:spLocks noGrp="1"/>
          </p:cNvSpPr>
          <p:nvPr>
            <p:ph type="body" sz="quarter" idx="60" hasCustomPrompt="1"/>
          </p:nvPr>
        </p:nvSpPr>
        <p:spPr>
          <a:xfrm>
            <a:off x="3761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2" name="Text Placeholder 2">
            <a:extLst>
              <a:ext uri="{FF2B5EF4-FFF2-40B4-BE49-F238E27FC236}">
                <a16:creationId xmlns:a16="http://schemas.microsoft.com/office/drawing/2014/main" id="{4CDAA985-C7B7-6F44-AD22-64271D1B3E7D}"/>
              </a:ext>
            </a:extLst>
          </p:cNvPr>
          <p:cNvSpPr>
            <a:spLocks noGrp="1"/>
          </p:cNvSpPr>
          <p:nvPr>
            <p:ph type="body" sz="quarter" idx="61" hasCustomPrompt="1"/>
          </p:nvPr>
        </p:nvSpPr>
        <p:spPr>
          <a:xfrm>
            <a:off x="50878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3" name="Text Placeholder 2">
            <a:extLst>
              <a:ext uri="{FF2B5EF4-FFF2-40B4-BE49-F238E27FC236}">
                <a16:creationId xmlns:a16="http://schemas.microsoft.com/office/drawing/2014/main" id="{4EABDBAC-4361-8D4E-BFE1-06CA51AE90E1}"/>
              </a:ext>
            </a:extLst>
          </p:cNvPr>
          <p:cNvSpPr>
            <a:spLocks noGrp="1"/>
          </p:cNvSpPr>
          <p:nvPr>
            <p:ph type="body" sz="quarter" idx="62" hasCustomPrompt="1"/>
          </p:nvPr>
        </p:nvSpPr>
        <p:spPr>
          <a:xfrm>
            <a:off x="97106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6" name="Text Placeholder 47">
            <a:extLst>
              <a:ext uri="{FF2B5EF4-FFF2-40B4-BE49-F238E27FC236}">
                <a16:creationId xmlns:a16="http://schemas.microsoft.com/office/drawing/2014/main" id="{DC8F02FE-06F8-1049-A01C-F444135B2E22}"/>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7" name="Text Placeholder 47">
            <a:extLst>
              <a:ext uri="{FF2B5EF4-FFF2-40B4-BE49-F238E27FC236}">
                <a16:creationId xmlns:a16="http://schemas.microsoft.com/office/drawing/2014/main" id="{A9ABE5EE-89CE-0346-868E-F3A335C3F3A5}"/>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8" name="Text Placeholder 47">
            <a:extLst>
              <a:ext uri="{FF2B5EF4-FFF2-40B4-BE49-F238E27FC236}">
                <a16:creationId xmlns:a16="http://schemas.microsoft.com/office/drawing/2014/main" id="{A4278D69-396D-6445-A156-2E8A2EC75A4B}"/>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cxnSp>
        <p:nvCxnSpPr>
          <p:cNvPr id="67" name="Straight Connector 66">
            <a:extLst>
              <a:ext uri="{FF2B5EF4-FFF2-40B4-BE49-F238E27FC236}">
                <a16:creationId xmlns:a16="http://schemas.microsoft.com/office/drawing/2014/main" id="{1730EFD7-C2C5-1748-B34C-EFA109D4819B}"/>
              </a:ext>
            </a:extLst>
          </p:cNvPr>
          <p:cNvCxnSpPr>
            <a:cxnSpLocks/>
          </p:cNvCxnSpPr>
          <p:nvPr userDrawn="1"/>
        </p:nvCxnSpPr>
        <p:spPr>
          <a:xfrm>
            <a:off x="96366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01626AB7-4A8F-F84E-98C6-ABE65AB3E43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223024702"/>
      </p:ext>
    </p:extLst>
  </p:cSld>
  <p:clrMapOvr>
    <a:masterClrMapping/>
  </p:clrMapOvr>
  <p:extLst>
    <p:ext uri="{DCECCB84-F9BA-43D5-87BE-67443E8EF086}">
      <p15:sldGuideLst xmlns:p15="http://schemas.microsoft.com/office/powerpoint/2012/main">
        <p15:guide id="5" pos="2304">
          <p15:clr>
            <a:srgbClr val="FBAE40"/>
          </p15:clr>
        </p15:guide>
        <p15:guide id="6" orient="horz" pos="2208">
          <p15:clr>
            <a:srgbClr val="FBAE40"/>
          </p15:clr>
        </p15:guide>
        <p15:guide id="7" orient="horz" pos="3264">
          <p15:clr>
            <a:srgbClr val="FBAE40"/>
          </p15:clr>
        </p15:guide>
        <p15:guide id="8" orient="horz" pos="3456">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nformation slide_WT_1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03F319F-84E1-1746-AD2B-3D8B9984BE1F}"/>
              </a:ext>
            </a:extLst>
          </p:cNvPr>
          <p:cNvGraphicFramePr>
            <a:graphicFrameLocks noChangeAspect="1"/>
          </p:cNvGraphicFramePr>
          <p:nvPr userDrawn="1">
            <p:custDataLst>
              <p:tags r:id="rId1"/>
            </p:custDataLst>
            <p:extLst>
              <p:ext uri="{D42A27DB-BD31-4B8C-83A1-F6EECF244321}">
                <p14:modId xmlns:p14="http://schemas.microsoft.com/office/powerpoint/2010/main" val="2827888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503F319F-84E1-1746-AD2B-3D8B9984BE1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Picture Placeholder 71">
            <a:extLst>
              <a:ext uri="{FF2B5EF4-FFF2-40B4-BE49-F238E27FC236}">
                <a16:creationId xmlns:a16="http://schemas.microsoft.com/office/drawing/2014/main" id="{0AC17228-FDCA-4041-9A54-ADC0FEE9C550}"/>
              </a:ext>
            </a:extLst>
          </p:cNvPr>
          <p:cNvSpPr>
            <a:spLocks noGrp="1"/>
          </p:cNvSpPr>
          <p:nvPr>
            <p:ph type="pic" sz="quarter" idx="23" hasCustomPrompt="1"/>
          </p:nvPr>
        </p:nvSpPr>
        <p:spPr>
          <a:xfrm>
            <a:off x="0" y="0"/>
            <a:ext cx="14630400" cy="8229600"/>
          </a:xfrm>
          <a:prstGeom prst="rect">
            <a:avLst/>
          </a:prstGeom>
        </p:spPr>
        <p:txBody>
          <a:bodyPr anchor="ctr"/>
          <a:lstStyle>
            <a:lvl1pPr marL="0" indent="0" algn="ctr">
              <a:buNone/>
              <a:defRPr b="0" i="0">
                <a:solidFill>
                  <a:srgbClr val="002677"/>
                </a:solidFill>
                <a:latin typeface="Segoe UI" panose="020B0502040204020203" pitchFamily="34" charset="0"/>
                <a:sym typeface="Segoe UI" panose="020B0502040204020203" pitchFamily="34" charset="0"/>
              </a:defRPr>
            </a:lvl1pPr>
          </a:lstStyle>
          <a:p>
            <a:r>
              <a:rPr lang="en-US" dirty="0"/>
              <a:t>Place image here</a:t>
            </a:r>
          </a:p>
        </p:txBody>
      </p:sp>
      <p:sp>
        <p:nvSpPr>
          <p:cNvPr id="10" name="Slide Number Placeholder 5">
            <a:extLst>
              <a:ext uri="{FF2B5EF4-FFF2-40B4-BE49-F238E27FC236}">
                <a16:creationId xmlns:a16="http://schemas.microsoft.com/office/drawing/2014/main" id="{EA8504AF-9EF1-5449-88C1-29BE7D24B74D}"/>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A4783DF6-41E2-4D4B-BAFD-D284B0B5CA4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4">
            <a:extLst>
              <a:ext uri="{FF2B5EF4-FFF2-40B4-BE49-F238E27FC236}">
                <a16:creationId xmlns:a16="http://schemas.microsoft.com/office/drawing/2014/main" id="{B90970C6-B662-AE44-B459-54AABA9B3C87}"/>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22">
            <a:extLst>
              <a:ext uri="{FF2B5EF4-FFF2-40B4-BE49-F238E27FC236}">
                <a16:creationId xmlns:a16="http://schemas.microsoft.com/office/drawing/2014/main" id="{770E5FF6-7D6B-7947-886D-08B5315828B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Text Placeholder 2">
            <a:extLst>
              <a:ext uri="{FF2B5EF4-FFF2-40B4-BE49-F238E27FC236}">
                <a16:creationId xmlns:a16="http://schemas.microsoft.com/office/drawing/2014/main" id="{6E16B6CA-AD7F-CD4D-A695-CC8B343A3E83}"/>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a:t>
            </a:r>
            <a:r>
              <a:rPr lang="en-US" dirty="0" err="1">
                <a:solidFill>
                  <a:srgbClr val="002677"/>
                </a:solidFill>
                <a:effectLst/>
                <a:latin typeface="Segoe UI" panose="020B0502040204020203" pitchFamily="34" charset="0"/>
              </a:rPr>
              <a:t>ulpa</a:t>
            </a:r>
            <a:r>
              <a:rPr lang="en-US" dirty="0">
                <a:solidFill>
                  <a:srgbClr val="002677"/>
                </a:solidFill>
                <a:effectLst/>
                <a:latin typeface="Segoe UI" panose="020B0502040204020203" pitchFamily="34" charset="0"/>
              </a:rPr>
              <a:t>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nu </a:t>
            </a:r>
            <a:r>
              <a:rPr lang="en-US" dirty="0" err="1">
                <a:solidFill>
                  <a:srgbClr val="002677"/>
                </a:solidFill>
                <a:effectLst/>
                <a:latin typeface="Segoe UI" panose="020B0502040204020203" pitchFamily="34" charset="0"/>
              </a:rPr>
              <a:t>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a:t>
            </a:r>
          </a:p>
        </p:txBody>
      </p:sp>
      <p:pic>
        <p:nvPicPr>
          <p:cNvPr id="9" name="Graphic 8">
            <a:extLst>
              <a:ext uri="{FF2B5EF4-FFF2-40B4-BE49-F238E27FC236}">
                <a16:creationId xmlns:a16="http://schemas.microsoft.com/office/drawing/2014/main" id="{336814BA-C17B-9145-B2FD-29D40AB1C16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572858445"/>
      </p:ext>
    </p:extLst>
  </p:cSld>
  <p:clrMapOvr>
    <a:masterClrMapping/>
  </p:clrMapOvr>
  <p:extLst>
    <p:ext uri="{DCECCB84-F9BA-43D5-87BE-67443E8EF086}">
      <p15:sldGuideLst xmlns:p15="http://schemas.microsoft.com/office/powerpoint/2012/main">
        <p15:guide id="1" orient="horz" pos="1992">
          <p15:clr>
            <a:srgbClr val="FBAE40"/>
          </p15:clr>
        </p15:guide>
        <p15:guide id="2" orient="horz" pos="2184">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hart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391EBD2-CA2B-524E-ADBC-844A82584F35}"/>
              </a:ext>
            </a:extLst>
          </p:cNvPr>
          <p:cNvGraphicFramePr>
            <a:graphicFrameLocks noChangeAspect="1"/>
          </p:cNvGraphicFramePr>
          <p:nvPr userDrawn="1">
            <p:custDataLst>
              <p:tags r:id="rId1"/>
            </p:custDataLst>
            <p:extLst>
              <p:ext uri="{D42A27DB-BD31-4B8C-83A1-F6EECF244321}">
                <p14:modId xmlns:p14="http://schemas.microsoft.com/office/powerpoint/2010/main" val="37475648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391EBD2-CA2B-524E-ADBC-844A82584F35}"/>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hart Placeholder 4">
            <a:extLst>
              <a:ext uri="{FF2B5EF4-FFF2-40B4-BE49-F238E27FC236}">
                <a16:creationId xmlns:a16="http://schemas.microsoft.com/office/drawing/2014/main" id="{0403E054-70E9-7E45-B65A-CB417AF6B088}"/>
              </a:ext>
            </a:extLst>
          </p:cNvPr>
          <p:cNvSpPr>
            <a:spLocks noGrp="1"/>
          </p:cNvSpPr>
          <p:nvPr>
            <p:ph type="chart" sz="quarter" idx="53"/>
          </p:nvPr>
        </p:nvSpPr>
        <p:spPr>
          <a:xfrm>
            <a:off x="7315201" y="1817370"/>
            <a:ext cx="6995312" cy="549783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 name="Slide Number Placeholder 5">
            <a:extLst>
              <a:ext uri="{FF2B5EF4-FFF2-40B4-BE49-F238E27FC236}">
                <a16:creationId xmlns:a16="http://schemas.microsoft.com/office/drawing/2014/main" id="{A96A91FC-055C-7A44-8AD4-5530B82A27E0}"/>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5" name="Footer Placeholder 3">
            <a:extLst>
              <a:ext uri="{FF2B5EF4-FFF2-40B4-BE49-F238E27FC236}">
                <a16:creationId xmlns:a16="http://schemas.microsoft.com/office/drawing/2014/main" id="{D2E14EE6-88ED-824E-926A-F12F0DF35E0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0" name="Text Placeholder 4">
            <a:extLst>
              <a:ext uri="{FF2B5EF4-FFF2-40B4-BE49-F238E27FC236}">
                <a16:creationId xmlns:a16="http://schemas.microsoft.com/office/drawing/2014/main" id="{C2B36D71-9C76-8443-926C-09D9F3B83703}"/>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1" name="Text Placeholder 2">
            <a:extLst>
              <a:ext uri="{FF2B5EF4-FFF2-40B4-BE49-F238E27FC236}">
                <a16:creationId xmlns:a16="http://schemas.microsoft.com/office/drawing/2014/main" id="{2EF3EAB3-F5C8-2B46-A853-E9AE626EDC9D}"/>
              </a:ext>
            </a:extLst>
          </p:cNvPr>
          <p:cNvSpPr>
            <a:spLocks noGrp="1"/>
          </p:cNvSpPr>
          <p:nvPr>
            <p:ph type="body" sz="quarter" idx="57" hasCustomPrompt="1"/>
          </p:nvPr>
        </p:nvSpPr>
        <p:spPr>
          <a:xfrm>
            <a:off x="376177"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 name="Text Placeholder 2">
            <a:extLst>
              <a:ext uri="{FF2B5EF4-FFF2-40B4-BE49-F238E27FC236}">
                <a16:creationId xmlns:a16="http://schemas.microsoft.com/office/drawing/2014/main" id="{7142E972-57AB-2143-AB8E-FBDCCF58522B}"/>
              </a:ext>
            </a:extLst>
          </p:cNvPr>
          <p:cNvSpPr>
            <a:spLocks noGrp="1"/>
          </p:cNvSpPr>
          <p:nvPr>
            <p:ph type="body" sz="quarter" idx="59" hasCustomPrompt="1"/>
          </p:nvPr>
        </p:nvSpPr>
        <p:spPr>
          <a:xfrm>
            <a:off x="376238"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
        <p:nvSpPr>
          <p:cNvPr id="13" name="Text Placeholder 2">
            <a:extLst>
              <a:ext uri="{FF2B5EF4-FFF2-40B4-BE49-F238E27FC236}">
                <a16:creationId xmlns:a16="http://schemas.microsoft.com/office/drawing/2014/main" id="{D439E6D7-7242-774B-B1AC-9AB4CB9957AC}"/>
              </a:ext>
            </a:extLst>
          </p:cNvPr>
          <p:cNvSpPr>
            <a:spLocks noGrp="1"/>
          </p:cNvSpPr>
          <p:nvPr>
            <p:ph type="body" sz="quarter" idx="60" hasCustomPrompt="1"/>
          </p:nvPr>
        </p:nvSpPr>
        <p:spPr>
          <a:xfrm>
            <a:off x="3837006"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4" name="Text Placeholder 2">
            <a:extLst>
              <a:ext uri="{FF2B5EF4-FFF2-40B4-BE49-F238E27FC236}">
                <a16:creationId xmlns:a16="http://schemas.microsoft.com/office/drawing/2014/main" id="{D589E4F8-A981-E747-A67E-C2EEC2271DD4}"/>
              </a:ext>
            </a:extLst>
          </p:cNvPr>
          <p:cNvSpPr>
            <a:spLocks noGrp="1"/>
          </p:cNvSpPr>
          <p:nvPr>
            <p:ph type="body" sz="quarter" idx="61" hasCustomPrompt="1"/>
          </p:nvPr>
        </p:nvSpPr>
        <p:spPr>
          <a:xfrm>
            <a:off x="3837069"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pic>
        <p:nvPicPr>
          <p:cNvPr id="16" name="Graphic 15">
            <a:extLst>
              <a:ext uri="{FF2B5EF4-FFF2-40B4-BE49-F238E27FC236}">
                <a16:creationId xmlns:a16="http://schemas.microsoft.com/office/drawing/2014/main" id="{3B633EE7-E306-3E4F-A2AB-B1F83C2432F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009529405"/>
      </p:ext>
    </p:extLst>
  </p:cSld>
  <p:clrMapOvr>
    <a:masterClrMapping/>
  </p:clrMapOvr>
  <p:extLst>
    <p:ext uri="{DCECCB84-F9BA-43D5-87BE-67443E8EF086}">
      <p15:sldGuideLst xmlns:p15="http://schemas.microsoft.com/office/powerpoint/2012/main">
        <p15:guide id="1" orient="horz" pos="2784">
          <p15:clr>
            <a:srgbClr val="FBAE40"/>
          </p15:clr>
        </p15:guide>
        <p15:guide id="2" pos="8088">
          <p15:clr>
            <a:srgbClr val="FBAE40"/>
          </p15:clr>
        </p15:guide>
        <p15:guide id="3" orient="horz" pos="115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hart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E98DDA1-94E2-CB43-99E5-348A90120548}"/>
              </a:ext>
            </a:extLst>
          </p:cNvPr>
          <p:cNvGraphicFramePr>
            <a:graphicFrameLocks noChangeAspect="1"/>
          </p:cNvGraphicFramePr>
          <p:nvPr userDrawn="1">
            <p:custDataLst>
              <p:tags r:id="rId1"/>
            </p:custDataLst>
            <p:extLst>
              <p:ext uri="{D42A27DB-BD31-4B8C-83A1-F6EECF244321}">
                <p14:modId xmlns:p14="http://schemas.microsoft.com/office/powerpoint/2010/main" val="15510553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E98DDA1-94E2-CB43-99E5-348A9012054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744427"/>
            <a:ext cx="8172436" cy="4419591"/>
          </a:xfrm>
          <a:prstGeom prst="rect">
            <a:avLst/>
          </a:prstGeom>
        </p:spPr>
        <p:txBody>
          <a:bodyPr/>
          <a:lstStyle>
            <a:lvl1pPr>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 name="Text Placeholder 21">
            <a:extLst>
              <a:ext uri="{FF2B5EF4-FFF2-40B4-BE49-F238E27FC236}">
                <a16:creationId xmlns:a16="http://schemas.microsoft.com/office/drawing/2014/main" id="{61B22384-DF50-5345-8A18-D597B10BBAA6}"/>
              </a:ext>
            </a:extLst>
          </p:cNvPr>
          <p:cNvSpPr>
            <a:spLocks noGrp="1"/>
          </p:cNvSpPr>
          <p:nvPr>
            <p:ph type="body" sz="quarter" idx="23" hasCustomPrompt="1"/>
          </p:nvPr>
        </p:nvSpPr>
        <p:spPr>
          <a:xfrm>
            <a:off x="9494243" y="5952697"/>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$14,890</a:t>
            </a:r>
          </a:p>
        </p:txBody>
      </p:sp>
      <p:sp>
        <p:nvSpPr>
          <p:cNvPr id="9" name="Text Placeholder 3">
            <a:extLst>
              <a:ext uri="{FF2B5EF4-FFF2-40B4-BE49-F238E27FC236}">
                <a16:creationId xmlns:a16="http://schemas.microsoft.com/office/drawing/2014/main" id="{9075D076-EDAE-D842-A7DA-A38169906A27}"/>
              </a:ext>
            </a:extLst>
          </p:cNvPr>
          <p:cNvSpPr>
            <a:spLocks noGrp="1"/>
          </p:cNvSpPr>
          <p:nvPr>
            <p:ph type="body" sz="quarter" idx="24" hasCustomPrompt="1"/>
          </p:nvPr>
        </p:nvSpPr>
        <p:spPr>
          <a:xfrm>
            <a:off x="9514117" y="5205419"/>
            <a:ext cx="1877785" cy="30009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0" name="Text Placeholder 3">
            <a:extLst>
              <a:ext uri="{FF2B5EF4-FFF2-40B4-BE49-F238E27FC236}">
                <a16:creationId xmlns:a16="http://schemas.microsoft.com/office/drawing/2014/main" id="{E9F0016F-BC3A-9F45-9A7C-DAD9D6B7CE37}"/>
              </a:ext>
            </a:extLst>
          </p:cNvPr>
          <p:cNvSpPr>
            <a:spLocks noGrp="1"/>
          </p:cNvSpPr>
          <p:nvPr>
            <p:ph type="body" sz="quarter" idx="25" hasCustomPrompt="1"/>
          </p:nvPr>
        </p:nvSpPr>
        <p:spPr>
          <a:xfrm>
            <a:off x="9514117" y="6524754"/>
            <a:ext cx="1877785" cy="30008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1" name="Text Placeholder 3">
            <a:extLst>
              <a:ext uri="{FF2B5EF4-FFF2-40B4-BE49-F238E27FC236}">
                <a16:creationId xmlns:a16="http://schemas.microsoft.com/office/drawing/2014/main" id="{B386303E-980F-0D4F-8909-084E1AD5AECD}"/>
              </a:ext>
            </a:extLst>
          </p:cNvPr>
          <p:cNvSpPr>
            <a:spLocks noGrp="1"/>
          </p:cNvSpPr>
          <p:nvPr>
            <p:ph type="body" sz="quarter" idx="26" hasCustomPrompt="1"/>
          </p:nvPr>
        </p:nvSpPr>
        <p:spPr>
          <a:xfrm>
            <a:off x="9514117" y="3668908"/>
            <a:ext cx="1877785" cy="278998"/>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4" name="Text Placeholder 21">
            <a:extLst>
              <a:ext uri="{FF2B5EF4-FFF2-40B4-BE49-F238E27FC236}">
                <a16:creationId xmlns:a16="http://schemas.microsoft.com/office/drawing/2014/main" id="{AB813071-AF69-734D-AC8C-78856B98881A}"/>
              </a:ext>
            </a:extLst>
          </p:cNvPr>
          <p:cNvSpPr>
            <a:spLocks noGrp="1"/>
          </p:cNvSpPr>
          <p:nvPr>
            <p:ph type="body" sz="quarter" idx="31" hasCustomPrompt="1"/>
          </p:nvPr>
        </p:nvSpPr>
        <p:spPr>
          <a:xfrm>
            <a:off x="9494243" y="4636801"/>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$11,377</a:t>
            </a: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474356" y="2745300"/>
            <a:ext cx="4499285" cy="847525"/>
          </a:xfrm>
          <a:prstGeom prst="rect">
            <a:avLst/>
          </a:prstGeom>
        </p:spPr>
        <p:txBody>
          <a:bodyPr>
            <a:noAutofit/>
          </a:bodyPr>
          <a:lstStyle>
            <a:lvl1pPr marL="0" indent="0">
              <a:buNone/>
              <a:defRPr sz="6480" b="1" i="0">
                <a:solidFill>
                  <a:srgbClr val="3369FF"/>
                </a:solidFill>
                <a:latin typeface="Segoe UI" panose="020B0502040204020203" pitchFamily="34" charset="0"/>
                <a:sym typeface="Segoe UI" panose="020B0502040204020203" pitchFamily="34" charset="0"/>
              </a:defRPr>
            </a:lvl1pPr>
          </a:lstStyle>
          <a:p>
            <a:pPr lvl="0"/>
            <a:r>
              <a:rPr lang="en-US" dirty="0"/>
              <a:t>$37,540</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5" name="Chart Placeholder 23">
            <a:extLst>
              <a:ext uri="{FF2B5EF4-FFF2-40B4-BE49-F238E27FC236}">
                <a16:creationId xmlns:a16="http://schemas.microsoft.com/office/drawing/2014/main" id="{D257CB94-FEC5-014F-8EFE-1ECC6EBF358A}"/>
              </a:ext>
            </a:extLst>
          </p:cNvPr>
          <p:cNvSpPr>
            <a:spLocks noGrp="1"/>
          </p:cNvSpPr>
          <p:nvPr>
            <p:ph type="chart" sz="quarter" idx="34"/>
          </p:nvPr>
        </p:nvSpPr>
        <p:spPr>
          <a:xfrm>
            <a:off x="11811002" y="57912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8" name="Chart Placeholder 23">
            <a:extLst>
              <a:ext uri="{FF2B5EF4-FFF2-40B4-BE49-F238E27FC236}">
                <a16:creationId xmlns:a16="http://schemas.microsoft.com/office/drawing/2014/main" id="{EFB9E721-3106-5B44-9C3D-2A07F980F882}"/>
              </a:ext>
            </a:extLst>
          </p:cNvPr>
          <p:cNvSpPr>
            <a:spLocks noGrp="1"/>
          </p:cNvSpPr>
          <p:nvPr>
            <p:ph type="chart" sz="quarter" idx="35"/>
          </p:nvPr>
        </p:nvSpPr>
        <p:spPr>
          <a:xfrm>
            <a:off x="11811002" y="44704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pic>
        <p:nvPicPr>
          <p:cNvPr id="19" name="Graphic 18">
            <a:extLst>
              <a:ext uri="{FF2B5EF4-FFF2-40B4-BE49-F238E27FC236}">
                <a16:creationId xmlns:a16="http://schemas.microsoft.com/office/drawing/2014/main" id="{AC41B5FD-1ACE-EB40-94BE-CC10A9F223F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666842538"/>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0" orient="horz" pos="4632">
          <p15:clr>
            <a:srgbClr val="FBAE40"/>
          </p15:clr>
        </p15:guide>
        <p15:guide id="11" pos="535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hart slide_WT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055AFC-36C0-1742-990E-15D510A97749}"/>
              </a:ext>
            </a:extLst>
          </p:cNvPr>
          <p:cNvGraphicFramePr>
            <a:graphicFrameLocks noChangeAspect="1"/>
          </p:cNvGraphicFramePr>
          <p:nvPr userDrawn="1">
            <p:custDataLst>
              <p:tags r:id="rId1"/>
            </p:custDataLst>
            <p:extLst>
              <p:ext uri="{D42A27DB-BD31-4B8C-83A1-F6EECF244321}">
                <p14:modId xmlns:p14="http://schemas.microsoft.com/office/powerpoint/2010/main" val="21768986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D055AFC-36C0-1742-990E-15D510A9774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697173"/>
            <a:ext cx="8172436"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514114" y="2745300"/>
            <a:ext cx="3477988" cy="4569893"/>
          </a:xfrm>
          <a:prstGeom prst="rect">
            <a:avLst/>
          </a:prstGeom>
        </p:spPr>
        <p:txBody>
          <a:bodyPr>
            <a:noAutofit/>
          </a:bodyPr>
          <a:lstStyle>
            <a:lvl1pPr marL="171446" indent="-171446">
              <a:buFont typeface="Courier New" panose="02070309020205020404" pitchFamily="49" charset="0"/>
              <a:buChar char="o"/>
              <a:defRPr sz="1200" b="0" i="0">
                <a:solidFill>
                  <a:srgbClr val="002577"/>
                </a:solidFill>
                <a:latin typeface="Segoe UI" panose="020B0502040204020203" pitchFamily="34" charset="0"/>
                <a:sym typeface="Segoe UI" panose="020B0502040204020203" pitchFamily="34" charset="0"/>
              </a:defRPr>
            </a:lvl1pPr>
          </a:lstStyle>
          <a:p>
            <a:pPr lvl="0"/>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pic>
        <p:nvPicPr>
          <p:cNvPr id="11" name="Graphic 10">
            <a:extLst>
              <a:ext uri="{FF2B5EF4-FFF2-40B4-BE49-F238E27FC236}">
                <a16:creationId xmlns:a16="http://schemas.microsoft.com/office/drawing/2014/main" id="{16328F81-4FD7-8046-948C-FA7DB2B9193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790321293"/>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1" pos="535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hart slide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B8B3431-FDD8-4946-BA15-EB4327BB9AF8}"/>
              </a:ext>
            </a:extLst>
          </p:cNvPr>
          <p:cNvGraphicFramePr>
            <a:graphicFrameLocks noChangeAspect="1"/>
          </p:cNvGraphicFramePr>
          <p:nvPr userDrawn="1">
            <p:custDataLst>
              <p:tags r:id="rId1"/>
            </p:custDataLst>
            <p:extLst>
              <p:ext uri="{D42A27DB-BD31-4B8C-83A1-F6EECF244321}">
                <p14:modId xmlns:p14="http://schemas.microsoft.com/office/powerpoint/2010/main" val="22574741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B8B3431-FDD8-4946-BA15-EB4327BB9AF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477500" y="4800600"/>
            <a:ext cx="0" cy="2400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223414" y="27399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$51.7 bn</a:t>
            </a:r>
          </a:p>
        </p:txBody>
      </p: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00843"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$9.5</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45720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7295961" y="4743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$2.6</a:t>
            </a:r>
          </a:p>
        </p:txBody>
      </p:sp>
      <p:sp>
        <p:nvSpPr>
          <p:cNvPr id="18" name="Chart Placeholder 10">
            <a:extLst>
              <a:ext uri="{FF2B5EF4-FFF2-40B4-BE49-F238E27FC236}">
                <a16:creationId xmlns:a16="http://schemas.microsoft.com/office/drawing/2014/main" id="{B0131088-638E-2A44-A74D-2900B64C7C2E}"/>
              </a:ext>
            </a:extLst>
          </p:cNvPr>
          <p:cNvSpPr>
            <a:spLocks noGrp="1"/>
          </p:cNvSpPr>
          <p:nvPr>
            <p:ph type="chart" sz="quarter" idx="17"/>
          </p:nvPr>
        </p:nvSpPr>
        <p:spPr>
          <a:xfrm>
            <a:off x="323865" y="2742176"/>
            <a:ext cx="6897769"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1" name="Text Placeholder 12">
            <a:extLst>
              <a:ext uri="{FF2B5EF4-FFF2-40B4-BE49-F238E27FC236}">
                <a16:creationId xmlns:a16="http://schemas.microsoft.com/office/drawing/2014/main" id="{CF9FCC29-F0D0-304E-995F-33163D18DA4D}"/>
              </a:ext>
            </a:extLst>
          </p:cNvPr>
          <p:cNvSpPr>
            <a:spLocks noGrp="1"/>
          </p:cNvSpPr>
          <p:nvPr>
            <p:ph type="body" sz="quarter" idx="22" hasCustomPrompt="1"/>
          </p:nvPr>
        </p:nvSpPr>
        <p:spPr>
          <a:xfrm>
            <a:off x="7302500"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22" name="Straight Connector 21">
            <a:extLst>
              <a:ext uri="{FF2B5EF4-FFF2-40B4-BE49-F238E27FC236}">
                <a16:creationId xmlns:a16="http://schemas.microsoft.com/office/drawing/2014/main" id="{77824548-903C-7046-A2B1-1A4A470F218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F0C05ED0-6CED-5A4C-9B70-32FAD61E63F0}"/>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25" name="Text Placeholder 2">
            <a:extLst>
              <a:ext uri="{FF2B5EF4-FFF2-40B4-BE49-F238E27FC236}">
                <a16:creationId xmlns:a16="http://schemas.microsoft.com/office/drawing/2014/main" id="{5722D13D-811D-A945-892A-F29F13F57102}"/>
              </a:ext>
            </a:extLst>
          </p:cNvPr>
          <p:cNvSpPr>
            <a:spLocks noGrp="1"/>
          </p:cNvSpPr>
          <p:nvPr>
            <p:ph type="body" sz="quarter" idx="57" hasCustomPrompt="1"/>
          </p:nvPr>
        </p:nvSpPr>
        <p:spPr>
          <a:xfrm>
            <a:off x="10851961" y="4743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pic>
        <p:nvPicPr>
          <p:cNvPr id="24" name="Graphic 23">
            <a:extLst>
              <a:ext uri="{FF2B5EF4-FFF2-40B4-BE49-F238E27FC236}">
                <a16:creationId xmlns:a16="http://schemas.microsoft.com/office/drawing/2014/main" id="{201E2C89-7389-1848-A415-3E2063083DF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875593979"/>
      </p:ext>
    </p:extLst>
  </p:cSld>
  <p:clrMapOvr>
    <a:masterClrMapping/>
  </p:clrMapOvr>
  <p:extLst>
    <p:ext uri="{DCECCB84-F9BA-43D5-87BE-67443E8EF086}">
      <p15:sldGuideLst xmlns:p15="http://schemas.microsoft.com/office/powerpoint/2012/main">
        <p15:guide id="3" orient="horz" pos="2880">
          <p15:clr>
            <a:srgbClr val="FBAE40"/>
          </p15:clr>
        </p15:guide>
        <p15:guide id="4" orient="horz" pos="3024">
          <p15:clr>
            <a:srgbClr val="FBAE40"/>
          </p15:clr>
        </p15:guide>
        <p15:guide id="5" orient="horz" pos="4536">
          <p15:clr>
            <a:srgbClr val="FBAE40"/>
          </p15:clr>
        </p15:guide>
        <p15:guide id="8" orient="horz" pos="1440">
          <p15:clr>
            <a:srgbClr val="FBAE40"/>
          </p15:clr>
        </p15:guide>
        <p15:guide id="9" orient="horz" pos="1872">
          <p15:clr>
            <a:srgbClr val="FBAE40"/>
          </p15:clr>
        </p15:guide>
        <p15:guide id="11" orient="horz" pos="360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hart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B069255-56ED-9A49-9E2E-647272A87D74}"/>
              </a:ext>
            </a:extLst>
          </p:cNvPr>
          <p:cNvGraphicFramePr>
            <a:graphicFrameLocks noChangeAspect="1"/>
          </p:cNvGraphicFramePr>
          <p:nvPr userDrawn="1">
            <p:custDataLst>
              <p:tags r:id="rId1"/>
            </p:custDataLst>
            <p:extLst>
              <p:ext uri="{D42A27DB-BD31-4B8C-83A1-F6EECF244321}">
                <p14:modId xmlns:p14="http://schemas.microsoft.com/office/powerpoint/2010/main" val="1738706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B069255-56ED-9A49-9E2E-647272A87D7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1810AD1-3CD3-3248-98AD-7E0A36814504}"/>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14E05EF-B2AD-7249-B549-5A1DF77EC3B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4" name="Text Placeholder 4">
            <a:extLst>
              <a:ext uri="{FF2B5EF4-FFF2-40B4-BE49-F238E27FC236}">
                <a16:creationId xmlns:a16="http://schemas.microsoft.com/office/drawing/2014/main" id="{4AE03481-D227-7A4C-9313-AFFC89DFCFEE}"/>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16" name="Straight Connector 15">
            <a:extLst>
              <a:ext uri="{FF2B5EF4-FFF2-40B4-BE49-F238E27FC236}">
                <a16:creationId xmlns:a16="http://schemas.microsoft.com/office/drawing/2014/main" id="{6BB0F561-93A6-E74A-AF14-BA82FA3B712A}"/>
              </a:ext>
            </a:extLst>
          </p:cNvPr>
          <p:cNvCxnSpPr>
            <a:cxnSpLocks/>
          </p:cNvCxnSpPr>
          <p:nvPr userDrawn="1"/>
        </p:nvCxnSpPr>
        <p:spPr>
          <a:xfrm>
            <a:off x="457201" y="2133600"/>
            <a:ext cx="6286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A5AEB9-0B74-4046-A12A-98536C351C5E}"/>
              </a:ext>
            </a:extLst>
          </p:cNvPr>
          <p:cNvCxnSpPr>
            <a:cxnSpLocks/>
          </p:cNvCxnSpPr>
          <p:nvPr userDrawn="1"/>
        </p:nvCxnSpPr>
        <p:spPr>
          <a:xfrm>
            <a:off x="7848600" y="2133600"/>
            <a:ext cx="63246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B9E514-F681-3B43-AAF7-A03BC614DCDC}"/>
              </a:ext>
            </a:extLst>
          </p:cNvPr>
          <p:cNvSpPr>
            <a:spLocks noGrp="1"/>
          </p:cNvSpPr>
          <p:nvPr>
            <p:ph type="body" sz="quarter" idx="53" hasCustomPrompt="1"/>
          </p:nvPr>
        </p:nvSpPr>
        <p:spPr>
          <a:xfrm>
            <a:off x="376177" y="22292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9" name="Text Placeholder 2">
            <a:extLst>
              <a:ext uri="{FF2B5EF4-FFF2-40B4-BE49-F238E27FC236}">
                <a16:creationId xmlns:a16="http://schemas.microsoft.com/office/drawing/2014/main" id="{43101E2A-2185-A945-BAC8-2CC31125EEA5}"/>
              </a:ext>
            </a:extLst>
          </p:cNvPr>
          <p:cNvSpPr>
            <a:spLocks noGrp="1"/>
          </p:cNvSpPr>
          <p:nvPr>
            <p:ph type="body" sz="quarter" idx="54" hasCustomPrompt="1"/>
          </p:nvPr>
        </p:nvSpPr>
        <p:spPr>
          <a:xfrm>
            <a:off x="7757867" y="22292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8" name="Chart Placeholder 10">
            <a:extLst>
              <a:ext uri="{FF2B5EF4-FFF2-40B4-BE49-F238E27FC236}">
                <a16:creationId xmlns:a16="http://schemas.microsoft.com/office/drawing/2014/main" id="{991788D2-6434-124D-B338-6C9E13395A83}"/>
              </a:ext>
            </a:extLst>
          </p:cNvPr>
          <p:cNvSpPr>
            <a:spLocks noGrp="1"/>
          </p:cNvSpPr>
          <p:nvPr>
            <p:ph type="chart" sz="quarter" idx="17"/>
          </p:nvPr>
        </p:nvSpPr>
        <p:spPr>
          <a:xfrm>
            <a:off x="4572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1" name="Chart Placeholder 10">
            <a:extLst>
              <a:ext uri="{FF2B5EF4-FFF2-40B4-BE49-F238E27FC236}">
                <a16:creationId xmlns:a16="http://schemas.microsoft.com/office/drawing/2014/main" id="{D0FFE140-821E-364E-B597-19750F5E80F6}"/>
              </a:ext>
            </a:extLst>
          </p:cNvPr>
          <p:cNvSpPr>
            <a:spLocks noGrp="1"/>
          </p:cNvSpPr>
          <p:nvPr>
            <p:ph type="chart" sz="quarter" idx="55"/>
          </p:nvPr>
        </p:nvSpPr>
        <p:spPr>
          <a:xfrm>
            <a:off x="78740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pic>
        <p:nvPicPr>
          <p:cNvPr id="13" name="Graphic 12">
            <a:extLst>
              <a:ext uri="{FF2B5EF4-FFF2-40B4-BE49-F238E27FC236}">
                <a16:creationId xmlns:a16="http://schemas.microsoft.com/office/drawing/2014/main" id="{685FB5B2-2856-B84A-B31B-C0FE93F193C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893455382"/>
      </p:ext>
    </p:extLst>
  </p:cSld>
  <p:clrMapOvr>
    <a:masterClrMapping/>
  </p:clrMapOvr>
  <p:extLst>
    <p:ext uri="{DCECCB84-F9BA-43D5-87BE-67443E8EF086}">
      <p15:sldGuideLst xmlns:p15="http://schemas.microsoft.com/office/powerpoint/2012/main">
        <p15:guide id="1" pos="4248">
          <p15:clr>
            <a:srgbClr val="FBAE40"/>
          </p15:clr>
        </p15:guide>
        <p15:guide id="3" orient="horz" pos="1344">
          <p15:clr>
            <a:srgbClr val="FBAE40"/>
          </p15:clr>
        </p15:guide>
        <p15:guide id="4" orient="horz" pos="14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ography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332627A-659B-E049-A77F-3CA0745B00AC}"/>
              </a:ext>
            </a:extLst>
          </p:cNvPr>
          <p:cNvGraphicFramePr>
            <a:graphicFrameLocks noChangeAspect="1"/>
          </p:cNvGraphicFramePr>
          <p:nvPr userDrawn="1">
            <p:custDataLst>
              <p:tags r:id="rId1"/>
            </p:custDataLst>
            <p:extLst>
              <p:ext uri="{D42A27DB-BD31-4B8C-83A1-F6EECF244321}">
                <p14:modId xmlns:p14="http://schemas.microsoft.com/office/powerpoint/2010/main" val="352331386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332627A-659B-E049-A77F-3CA0745B00A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10360E9-0E7D-2342-86B3-B6103E5F4A47}"/>
              </a:ext>
            </a:extLst>
          </p:cNvPr>
          <p:cNvSpPr>
            <a:spLocks noGrp="1"/>
          </p:cNvSpPr>
          <p:nvPr>
            <p:ph type="body" sz="quarter" idx="13" hasCustomPrompt="1"/>
          </p:nvPr>
        </p:nvSpPr>
        <p:spPr>
          <a:xfrm>
            <a:off x="3826481" y="2219018"/>
            <a:ext cx="5126531" cy="330290"/>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33941D08-856F-1645-9A80-4ABD38A7597D}"/>
              </a:ext>
            </a:extLst>
          </p:cNvPr>
          <p:cNvSpPr>
            <a:spLocks noGrp="1"/>
          </p:cNvSpPr>
          <p:nvPr>
            <p:ph type="body" sz="quarter" idx="14" hasCustomPrompt="1"/>
          </p:nvPr>
        </p:nvSpPr>
        <p:spPr>
          <a:xfrm>
            <a:off x="3826481" y="2600109"/>
            <a:ext cx="5126531" cy="333683"/>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379B1774-930E-394D-930F-D92245CA4459}"/>
              </a:ext>
            </a:extLst>
          </p:cNvPr>
          <p:cNvSpPr>
            <a:spLocks noGrp="1"/>
          </p:cNvSpPr>
          <p:nvPr>
            <p:ph type="pic" sz="quarter" idx="15"/>
          </p:nvPr>
        </p:nvSpPr>
        <p:spPr>
          <a:xfrm>
            <a:off x="455132" y="2180916"/>
            <a:ext cx="2733984" cy="2733984"/>
          </a:xfrm>
          <a:prstGeom prst="ellipse">
            <a:avLst/>
          </a:prstGeom>
          <a:ln>
            <a:noFill/>
          </a:ln>
        </p:spPr>
        <p:txBody>
          <a:bodyPr/>
          <a:lstStyle>
            <a:lvl1pPr>
              <a:defRPr b="0" i="0">
                <a:latin typeface="IBM Eliot Sans Medium" panose="020B0703050000000000" pitchFamily="34" charset="0"/>
              </a:defRPr>
            </a:lvl1pPr>
          </a:lstStyle>
          <a:p>
            <a:endParaRPr lang="en-US" dirty="0">
              <a:latin typeface="Segoe UI" panose="020B0502040204020203" pitchFamily="34" charset="0"/>
            </a:endParaRPr>
          </a:p>
        </p:txBody>
      </p:sp>
      <p:sp>
        <p:nvSpPr>
          <p:cNvPr id="10" name="Slide Number Placeholder 5">
            <a:extLst>
              <a:ext uri="{FF2B5EF4-FFF2-40B4-BE49-F238E27FC236}">
                <a16:creationId xmlns:a16="http://schemas.microsoft.com/office/drawing/2014/main" id="{69C97095-39B7-954A-9DB4-39FA2B8749E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67DC740-58D2-1947-AC56-556FB31257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3" name="Title 1">
            <a:extLst>
              <a:ext uri="{FF2B5EF4-FFF2-40B4-BE49-F238E27FC236}">
                <a16:creationId xmlns:a16="http://schemas.microsoft.com/office/drawing/2014/main" id="{E6B313EF-A9DF-5E40-85D3-C09A19734CE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Biography</a:t>
            </a:r>
          </a:p>
        </p:txBody>
      </p:sp>
      <p:sp>
        <p:nvSpPr>
          <p:cNvPr id="9" name="Text Placeholder 8">
            <a:extLst>
              <a:ext uri="{FF2B5EF4-FFF2-40B4-BE49-F238E27FC236}">
                <a16:creationId xmlns:a16="http://schemas.microsoft.com/office/drawing/2014/main" id="{96A6BBD3-2C50-E348-A08B-40C111DA31E9}"/>
              </a:ext>
            </a:extLst>
          </p:cNvPr>
          <p:cNvSpPr>
            <a:spLocks noGrp="1"/>
          </p:cNvSpPr>
          <p:nvPr>
            <p:ph type="body" sz="quarter" idx="16" hasCustomPrompt="1"/>
          </p:nvPr>
        </p:nvSpPr>
        <p:spPr>
          <a:xfrm>
            <a:off x="3825875" y="3390900"/>
            <a:ext cx="6956425" cy="3924300"/>
          </a:xfrm>
          <a:prstGeom prst="rect">
            <a:avLst/>
          </a:prstGeom>
        </p:spPr>
        <p:txBody>
          <a:bodyPr/>
          <a:lstStyle>
            <a:lvl1pPr marL="0" indent="0">
              <a:lnSpc>
                <a:spcPts val="2000"/>
              </a:lnSpc>
              <a:spcBef>
                <a:spcPts val="0"/>
              </a:spcBef>
              <a:buNone/>
              <a:defRPr lang="en-US" sz="1600" smtClean="0">
                <a:effectLst/>
                <a:latin typeface="IBM Plex Sans Medium" panose="020B0603050203000203" pitchFamily="34" charset="0"/>
              </a:defRPr>
            </a:lvl1pPr>
          </a:lstStyle>
          <a:p>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 </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Ut </a:t>
            </a:r>
            <a:r>
              <a:rPr lang="en-US" dirty="0" err="1">
                <a:solidFill>
                  <a:srgbClr val="002677"/>
                </a:solidFill>
                <a:effectLst/>
                <a:latin typeface="Segoe UI" panose="020B0502040204020203" pitchFamily="34" charset="0"/>
              </a:rPr>
              <a:t>pelendebis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voluptatquo</a:t>
            </a:r>
            <a:r>
              <a:rPr lang="en-US" dirty="0">
                <a:solidFill>
                  <a:srgbClr val="002677"/>
                </a:solidFill>
                <a:effectLst/>
                <a:latin typeface="Segoe UI" panose="020B0502040204020203" pitchFamily="34" charset="0"/>
              </a:rPr>
              <a:t> id es non </a:t>
            </a:r>
            <a:r>
              <a:rPr lang="en-US" dirty="0" err="1">
                <a:solidFill>
                  <a:srgbClr val="002677"/>
                </a:solidFill>
                <a:effectLst/>
                <a:latin typeface="Segoe UI" panose="020B0502040204020203" pitchFamily="34" charset="0"/>
              </a:rPr>
              <a:t>porestin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acea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erisimia</a:t>
            </a:r>
            <a:r>
              <a:rPr lang="en-US" dirty="0">
                <a:solidFill>
                  <a:srgbClr val="002677"/>
                </a:solidFill>
                <a:effectLst/>
                <a:latin typeface="Segoe UI" panose="020B0502040204020203" pitchFamily="34" charset="0"/>
              </a:rPr>
              <a:t> nemo es </a:t>
            </a:r>
            <a:r>
              <a:rPr lang="en-US" dirty="0" err="1">
                <a:solidFill>
                  <a:srgbClr val="002677"/>
                </a:solidFill>
                <a:effectLst/>
                <a:latin typeface="Segoe UI" panose="020B0502040204020203" pitchFamily="34" charset="0"/>
              </a:rPr>
              <a:t>eius</a:t>
            </a:r>
            <a:r>
              <a:rPr lang="en-US" dirty="0">
                <a:solidFill>
                  <a:srgbClr val="002677"/>
                </a:solidFill>
                <a:effectLst/>
                <a:latin typeface="Segoe UI" panose="020B0502040204020203" pitchFamily="34" charset="0"/>
              </a:rPr>
              <a:t> sus et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ides </a:t>
            </a:r>
            <a:r>
              <a:rPr lang="en-US" dirty="0" err="1">
                <a:solidFill>
                  <a:srgbClr val="002677"/>
                </a:solidFill>
                <a:effectLst/>
                <a:latin typeface="Segoe UI" panose="020B0502040204020203" pitchFamily="34" charset="0"/>
              </a:rPr>
              <a:t>uta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quunt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ipsus</a:t>
            </a:r>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et </a:t>
            </a:r>
            <a:r>
              <a:rPr lang="en-US" dirty="0" err="1">
                <a:solidFill>
                  <a:srgbClr val="002677"/>
                </a:solidFill>
                <a:effectLst/>
                <a:latin typeface="Segoe UI" panose="020B0502040204020203" pitchFamily="34" charset="0"/>
              </a:rPr>
              <a:t>dendiassit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voluptibusam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disitioremod</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quiatem</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quundi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ionsequia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vento</a:t>
            </a:r>
            <a:r>
              <a:rPr lang="en-US" dirty="0">
                <a:solidFill>
                  <a:srgbClr val="002677"/>
                </a:solidFill>
                <a:effectLst/>
                <a:latin typeface="Segoe UI" panose="020B0502040204020203" pitchFamily="34" charset="0"/>
              </a:rPr>
              <a:t> con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moluptatetur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atiatet</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atur</a:t>
            </a:r>
            <a:r>
              <a:rPr lang="en-US" dirty="0">
                <a:solidFill>
                  <a:srgbClr val="002677"/>
                </a:solidFill>
                <a:effectLst/>
                <a:latin typeface="Segoe UI" panose="020B0502040204020203" pitchFamily="34" charset="0"/>
              </a:rPr>
              <a:t>? To </a:t>
            </a:r>
            <a:r>
              <a:rPr lang="en-US" dirty="0" err="1">
                <a:solidFill>
                  <a:srgbClr val="002677"/>
                </a:solidFill>
                <a:effectLst/>
                <a:latin typeface="Segoe UI" panose="020B0502040204020203" pitchFamily="34" charset="0"/>
              </a:rPr>
              <a:t>cor</a:t>
            </a:r>
            <a:r>
              <a:rPr lang="en-US" dirty="0">
                <a:solidFill>
                  <a:srgbClr val="002677"/>
                </a:solidFill>
                <a:effectLst/>
                <a:latin typeface="Segoe UI" panose="020B0502040204020203" pitchFamily="34" charset="0"/>
              </a:rPr>
              <a:t> sum et </a:t>
            </a:r>
            <a:r>
              <a:rPr lang="en-US" dirty="0" err="1">
                <a:solidFill>
                  <a:srgbClr val="002677"/>
                </a:solidFill>
                <a:effectLst/>
                <a:latin typeface="Segoe UI" panose="020B0502040204020203" pitchFamily="34" charset="0"/>
              </a:rPr>
              <a:t>provitem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andel</a:t>
            </a:r>
            <a:r>
              <a:rPr lang="en-US" dirty="0">
                <a:solidFill>
                  <a:srgbClr val="002677"/>
                </a:solidFill>
                <a:effectLst/>
                <a:latin typeface="Segoe UI" panose="020B0502040204020203" pitchFamily="34" charset="0"/>
              </a:rPr>
              <a:t> cones </a:t>
            </a:r>
            <a:r>
              <a:rPr lang="en-US" dirty="0" err="1">
                <a:solidFill>
                  <a:srgbClr val="002677"/>
                </a:solidFill>
                <a:effectLst/>
                <a:latin typeface="Segoe UI" panose="020B0502040204020203" pitchFamily="34" charset="0"/>
              </a:rPr>
              <a:t>alignatias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ariosaped</a:t>
            </a:r>
            <a:endParaRPr lang="en-US" dirty="0">
              <a:solidFill>
                <a:srgbClr val="002677"/>
              </a:solidFill>
              <a:effectLst/>
              <a:latin typeface="Segoe UI" panose="020B0502040204020203" pitchFamily="34" charset="0"/>
            </a:endParaRPr>
          </a:p>
          <a:p>
            <a:r>
              <a:rPr lang="en-US" dirty="0" err="1">
                <a:solidFill>
                  <a:srgbClr val="002677"/>
                </a:solidFill>
                <a:effectLst/>
                <a:latin typeface="Segoe UI" panose="020B0502040204020203" pitchFamily="34" charset="0"/>
              </a:rPr>
              <a:t>ulparum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consectios</a:t>
            </a:r>
            <a:r>
              <a:rPr lang="en-US" dirty="0">
                <a:solidFill>
                  <a:srgbClr val="002677"/>
                </a:solidFill>
                <a:effectLst/>
                <a:latin typeface="Segoe UI" panose="020B0502040204020203" pitchFamily="34" charset="0"/>
              </a:rPr>
              <a:t> et, que nonet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que pro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od quo</a:t>
            </a:r>
          </a:p>
          <a:p>
            <a:r>
              <a:rPr lang="en-US" dirty="0">
                <a:solidFill>
                  <a:srgbClr val="002677"/>
                </a:solidFill>
                <a:effectLst/>
                <a:latin typeface="Segoe UI" panose="020B0502040204020203" pitchFamily="34" charset="0"/>
              </a:rPr>
              <a:t>qui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a pa </a:t>
            </a:r>
            <a:r>
              <a:rPr lang="en-US" dirty="0" err="1">
                <a:solidFill>
                  <a:srgbClr val="002677"/>
                </a:solidFill>
                <a:effectLst/>
                <a:latin typeface="Segoe UI" panose="020B0502040204020203" pitchFamily="34" charset="0"/>
              </a:rPr>
              <a:t>quaeratem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magnis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evendis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sanihil</a:t>
            </a:r>
            <a:r>
              <a:rPr lang="en-US" dirty="0">
                <a:solidFill>
                  <a:srgbClr val="002677"/>
                </a:solidFill>
                <a:effectLst/>
                <a:latin typeface="Segoe UI" panose="020B0502040204020203" pitchFamily="34" charset="0"/>
              </a:rPr>
              <a:t>.</a:t>
            </a:r>
          </a:p>
        </p:txBody>
      </p:sp>
      <p:pic>
        <p:nvPicPr>
          <p:cNvPr id="12" name="Graphic 11">
            <a:extLst>
              <a:ext uri="{FF2B5EF4-FFF2-40B4-BE49-F238E27FC236}">
                <a16:creationId xmlns:a16="http://schemas.microsoft.com/office/drawing/2014/main" id="{414F992B-6630-094E-A30C-73DC13E393A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401083394"/>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1824">
          <p15:clr>
            <a:srgbClr val="FBAE40"/>
          </p15:clr>
        </p15:guide>
        <p15:guide id="3" orient="horz" pos="2136">
          <p15:clr>
            <a:srgbClr val="FBAE40"/>
          </p15:clr>
        </p15:guide>
        <p15:guide id="6" pos="2016">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hart slide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E6567BD-908A-034D-B7BD-C06D8279AE8D}"/>
              </a:ext>
            </a:extLst>
          </p:cNvPr>
          <p:cNvGraphicFramePr>
            <a:graphicFrameLocks noChangeAspect="1"/>
          </p:cNvGraphicFramePr>
          <p:nvPr userDrawn="1">
            <p:custDataLst>
              <p:tags r:id="rId1"/>
            </p:custDataLst>
            <p:extLst>
              <p:ext uri="{D42A27DB-BD31-4B8C-83A1-F6EECF244321}">
                <p14:modId xmlns:p14="http://schemas.microsoft.com/office/powerpoint/2010/main" val="10686240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E6567BD-908A-034D-B7BD-C06D8279AE8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Chart Placeholder 10">
            <a:extLst>
              <a:ext uri="{FF2B5EF4-FFF2-40B4-BE49-F238E27FC236}">
                <a16:creationId xmlns:a16="http://schemas.microsoft.com/office/drawing/2014/main" id="{297EF4DF-EEA0-C14B-8C81-FADDCFF31A89}"/>
              </a:ext>
            </a:extLst>
          </p:cNvPr>
          <p:cNvSpPr>
            <a:spLocks noGrp="1"/>
          </p:cNvSpPr>
          <p:nvPr>
            <p:ph type="chart" sz="quarter" idx="17"/>
          </p:nvPr>
        </p:nvSpPr>
        <p:spPr>
          <a:xfrm>
            <a:off x="457201" y="1984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Chart Placeholder 10">
            <a:extLst>
              <a:ext uri="{FF2B5EF4-FFF2-40B4-BE49-F238E27FC236}">
                <a16:creationId xmlns:a16="http://schemas.microsoft.com/office/drawing/2014/main" id="{0CF763CC-227B-2947-8AD7-669576A57A88}"/>
              </a:ext>
            </a:extLst>
          </p:cNvPr>
          <p:cNvSpPr>
            <a:spLocks noGrp="1"/>
          </p:cNvSpPr>
          <p:nvPr>
            <p:ph type="chart" sz="quarter" idx="16"/>
          </p:nvPr>
        </p:nvSpPr>
        <p:spPr>
          <a:xfrm>
            <a:off x="7383232" y="1984328"/>
            <a:ext cx="6932611" cy="4790599"/>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cxnSp>
        <p:nvCxnSpPr>
          <p:cNvPr id="15" name="Straight Connector 14">
            <a:extLst>
              <a:ext uri="{FF2B5EF4-FFF2-40B4-BE49-F238E27FC236}">
                <a16:creationId xmlns:a16="http://schemas.microsoft.com/office/drawing/2014/main" id="{42F8EC12-2E52-1D4E-8CAB-CA9D7AF178EA}"/>
              </a:ext>
            </a:extLst>
          </p:cNvPr>
          <p:cNvCxnSpPr>
            <a:cxnSpLocks/>
          </p:cNvCxnSpPr>
          <p:nvPr userDrawn="1"/>
        </p:nvCxnSpPr>
        <p:spPr>
          <a:xfrm>
            <a:off x="457201" y="4260354"/>
            <a:ext cx="6667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C4067C59-E355-0F45-815B-04000CC0FE9B}"/>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584F696-EB57-EF4F-B9BE-DD73C5148966}"/>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CC34BF5-5F1D-1B41-9DCE-569056C36770}"/>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21" name="Straight Connector 20">
            <a:extLst>
              <a:ext uri="{FF2B5EF4-FFF2-40B4-BE49-F238E27FC236}">
                <a16:creationId xmlns:a16="http://schemas.microsoft.com/office/drawing/2014/main" id="{371B65A7-0666-1843-B6A6-10F76FE172DD}"/>
              </a:ext>
            </a:extLst>
          </p:cNvPr>
          <p:cNvCxnSpPr>
            <a:cxnSpLocks/>
          </p:cNvCxnSpPr>
          <p:nvPr userDrawn="1"/>
        </p:nvCxnSpPr>
        <p:spPr>
          <a:xfrm>
            <a:off x="457201" y="1593325"/>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BD27E2-5C7A-5D49-A7D0-E7D58B4C7272}"/>
              </a:ext>
            </a:extLst>
          </p:cNvPr>
          <p:cNvCxnSpPr>
            <a:cxnSpLocks/>
          </p:cNvCxnSpPr>
          <p:nvPr userDrawn="1"/>
        </p:nvCxnSpPr>
        <p:spPr>
          <a:xfrm>
            <a:off x="7392380" y="1596467"/>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B407B9A0-A159-EC4C-B00A-C605D0C8CF72}"/>
              </a:ext>
            </a:extLst>
          </p:cNvPr>
          <p:cNvSpPr>
            <a:spLocks noGrp="1"/>
          </p:cNvSpPr>
          <p:nvPr>
            <p:ph type="body" sz="quarter" idx="61" hasCustomPrompt="1"/>
          </p:nvPr>
        </p:nvSpPr>
        <p:spPr>
          <a:xfrm>
            <a:off x="7384861" y="1684765"/>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4" name="Text Placeholder 2">
            <a:extLst>
              <a:ext uri="{FF2B5EF4-FFF2-40B4-BE49-F238E27FC236}">
                <a16:creationId xmlns:a16="http://schemas.microsoft.com/office/drawing/2014/main" id="{AA00FF57-B8E8-E147-ABBA-985C8D7BD69D}"/>
              </a:ext>
            </a:extLst>
          </p:cNvPr>
          <p:cNvSpPr>
            <a:spLocks noGrp="1"/>
          </p:cNvSpPr>
          <p:nvPr>
            <p:ph type="body" sz="quarter" idx="62" hasCustomPrompt="1"/>
          </p:nvPr>
        </p:nvSpPr>
        <p:spPr>
          <a:xfrm>
            <a:off x="374461" y="1684765"/>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6" name="Chart Placeholder 10">
            <a:extLst>
              <a:ext uri="{FF2B5EF4-FFF2-40B4-BE49-F238E27FC236}">
                <a16:creationId xmlns:a16="http://schemas.microsoft.com/office/drawing/2014/main" id="{EDF3F533-F9BE-974D-9C5E-80E488BA2A49}"/>
              </a:ext>
            </a:extLst>
          </p:cNvPr>
          <p:cNvSpPr>
            <a:spLocks noGrp="1"/>
          </p:cNvSpPr>
          <p:nvPr>
            <p:ph type="chart" sz="quarter" idx="63"/>
          </p:nvPr>
        </p:nvSpPr>
        <p:spPr>
          <a:xfrm>
            <a:off x="457201" y="4651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7" name="Text Placeholder 2">
            <a:extLst>
              <a:ext uri="{FF2B5EF4-FFF2-40B4-BE49-F238E27FC236}">
                <a16:creationId xmlns:a16="http://schemas.microsoft.com/office/drawing/2014/main" id="{DD5F5424-E1F2-3C47-948D-7F84DFAD3AE3}"/>
              </a:ext>
            </a:extLst>
          </p:cNvPr>
          <p:cNvSpPr>
            <a:spLocks noGrp="1"/>
          </p:cNvSpPr>
          <p:nvPr>
            <p:ph type="body" sz="quarter" idx="64" hasCustomPrompt="1"/>
          </p:nvPr>
        </p:nvSpPr>
        <p:spPr>
          <a:xfrm>
            <a:off x="374461" y="4351765"/>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pic>
        <p:nvPicPr>
          <p:cNvPr id="16" name="Graphic 15">
            <a:extLst>
              <a:ext uri="{FF2B5EF4-FFF2-40B4-BE49-F238E27FC236}">
                <a16:creationId xmlns:a16="http://schemas.microsoft.com/office/drawing/2014/main" id="{5D64783B-B048-E642-8F00-2C43F7C3A29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57855154"/>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952">
          <p15:clr>
            <a:srgbClr val="FBAE40"/>
          </p15:clr>
        </p15:guide>
        <p15:guide id="3" orient="horz" pos="1584">
          <p15:clr>
            <a:srgbClr val="FBAE40"/>
          </p15:clr>
        </p15:guide>
        <p15:guide id="4" orient="horz" pos="3264">
          <p15:clr>
            <a:srgbClr val="FBAE40"/>
          </p15:clr>
        </p15:guide>
        <p15:guide id="5" pos="4344">
          <p15:clr>
            <a:srgbClr val="FBAE40"/>
          </p15:clr>
        </p15:guide>
        <p15:guide id="7" pos="9024">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hart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3A1047-930C-6F4F-8B70-B99010B55DDE}"/>
              </a:ext>
            </a:extLst>
          </p:cNvPr>
          <p:cNvGraphicFramePr>
            <a:graphicFrameLocks noChangeAspect="1"/>
          </p:cNvGraphicFramePr>
          <p:nvPr userDrawn="1">
            <p:custDataLst>
              <p:tags r:id="rId1"/>
            </p:custDataLst>
            <p:extLst>
              <p:ext uri="{D42A27DB-BD31-4B8C-83A1-F6EECF244321}">
                <p14:modId xmlns:p14="http://schemas.microsoft.com/office/powerpoint/2010/main" val="20019990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B3A1047-930C-6F4F-8B70-B99010B55D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4FD1F37D-CDDB-0F40-8024-6FE332325720}"/>
              </a:ext>
            </a:extLst>
          </p:cNvPr>
          <p:cNvSpPr>
            <a:spLocks noGrp="1"/>
          </p:cNvSpPr>
          <p:nvPr>
            <p:ph type="chart" sz="quarter" idx="16"/>
          </p:nvPr>
        </p:nvSpPr>
        <p:spPr>
          <a:xfrm>
            <a:off x="457200" y="1450244"/>
            <a:ext cx="13182600" cy="575310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 name="Slide Number Placeholder 5">
            <a:extLst>
              <a:ext uri="{FF2B5EF4-FFF2-40B4-BE49-F238E27FC236}">
                <a16:creationId xmlns:a16="http://schemas.microsoft.com/office/drawing/2014/main" id="{A9B492A2-E489-124B-8590-6C0A7F3E01F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26EEC542-18BA-B24E-807C-41CBBF20EE9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579F894B-1FED-1245-97AE-8AB3F133AB99}"/>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pic>
        <p:nvPicPr>
          <p:cNvPr id="9" name="Graphic 8">
            <a:extLst>
              <a:ext uri="{FF2B5EF4-FFF2-40B4-BE49-F238E27FC236}">
                <a16:creationId xmlns:a16="http://schemas.microsoft.com/office/drawing/2014/main" id="{B9D03B34-3B5C-594A-9363-E7B4B98595DC}"/>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162058100"/>
      </p:ext>
    </p:extLst>
  </p:cSld>
  <p:clrMapOvr>
    <a:masterClrMapping/>
  </p:clrMapOvr>
  <p:extLst>
    <p:ext uri="{DCECCB84-F9BA-43D5-87BE-67443E8EF086}">
      <p15:sldGuideLst xmlns:p15="http://schemas.microsoft.com/office/powerpoint/2012/main">
        <p15:guide id="1" orient="horz" pos="1464">
          <p15:clr>
            <a:srgbClr val="FBAE40"/>
          </p15:clr>
        </p15:guide>
        <p15:guide id="2" orient="horz" pos="1008">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able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FE56370-286B-D546-B88A-F0DD5D5C566B}"/>
              </a:ext>
            </a:extLst>
          </p:cNvPr>
          <p:cNvGraphicFramePr>
            <a:graphicFrameLocks noChangeAspect="1"/>
          </p:cNvGraphicFramePr>
          <p:nvPr userDrawn="1">
            <p:custDataLst>
              <p:tags r:id="rId1"/>
            </p:custDataLst>
            <p:extLst>
              <p:ext uri="{D42A27DB-BD31-4B8C-83A1-F6EECF244321}">
                <p14:modId xmlns:p14="http://schemas.microsoft.com/office/powerpoint/2010/main" val="34167671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6FE56370-286B-D546-B88A-F0DD5D5C566B}"/>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able Placeholder 15">
            <a:extLst>
              <a:ext uri="{FF2B5EF4-FFF2-40B4-BE49-F238E27FC236}">
                <a16:creationId xmlns:a16="http://schemas.microsoft.com/office/drawing/2014/main" id="{70330F66-71DD-C040-9AEE-D6C10A76785F}"/>
              </a:ext>
            </a:extLst>
          </p:cNvPr>
          <p:cNvSpPr>
            <a:spLocks noGrp="1"/>
          </p:cNvSpPr>
          <p:nvPr>
            <p:ph type="tbl" sz="quarter" idx="16"/>
          </p:nvPr>
        </p:nvSpPr>
        <p:spPr>
          <a:xfrm>
            <a:off x="457200" y="1732085"/>
            <a:ext cx="13716000" cy="4610100"/>
          </a:xfrm>
          <a:prstGeom prst="rect">
            <a:avLst/>
          </a:prstGeom>
        </p:spPr>
        <p:txBody>
          <a:bodyPr/>
          <a:lstStyle>
            <a:lvl1pPr marL="0" indent="0">
              <a:buNone/>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Slide Number Placeholder 5">
            <a:extLst>
              <a:ext uri="{FF2B5EF4-FFF2-40B4-BE49-F238E27FC236}">
                <a16:creationId xmlns:a16="http://schemas.microsoft.com/office/drawing/2014/main" id="{3D0C53B2-5349-1947-8C1E-E58DFF586A9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B3F88C7F-CC0C-0D45-A8CC-A87557038F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9" name="Text Placeholder 4">
            <a:extLst>
              <a:ext uri="{FF2B5EF4-FFF2-40B4-BE49-F238E27FC236}">
                <a16:creationId xmlns:a16="http://schemas.microsoft.com/office/drawing/2014/main" id="{6CEE5879-8659-2C46-8C0E-6E341E7CC115}"/>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pic>
        <p:nvPicPr>
          <p:cNvPr id="7" name="Graphic 6">
            <a:extLst>
              <a:ext uri="{FF2B5EF4-FFF2-40B4-BE49-F238E27FC236}">
                <a16:creationId xmlns:a16="http://schemas.microsoft.com/office/drawing/2014/main" id="{37029B48-BD0F-7248-BC2A-E1686758FBC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009231307"/>
      </p:ext>
    </p:extLst>
  </p:cSld>
  <p:clrMapOvr>
    <a:masterClrMapping/>
  </p:clrMapOvr>
  <p:extLst>
    <p:ext uri="{DCECCB84-F9BA-43D5-87BE-67443E8EF086}">
      <p15:sldGuideLst xmlns:p15="http://schemas.microsoft.com/office/powerpoint/2012/main">
        <p15:guide id="1" pos="9168">
          <p15:clr>
            <a:srgbClr val="FBAE40"/>
          </p15:clr>
        </p15:guide>
        <p15:guide id="2" orient="horz" pos="1440">
          <p15:clr>
            <a:srgbClr val="FBAE40"/>
          </p15:clr>
        </p15:guide>
        <p15:guide id="3" orient="horz" pos="4344">
          <p15:clr>
            <a:srgbClr val="FBAE40"/>
          </p15:clr>
        </p15:guide>
        <p15:guide id="4" pos="9096">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Map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A7FB56-91FA-BD44-BC8B-8F808ED4F853}"/>
              </a:ext>
            </a:extLst>
          </p:cNvPr>
          <p:cNvGraphicFramePr>
            <a:graphicFrameLocks noChangeAspect="1"/>
          </p:cNvGraphicFramePr>
          <p:nvPr userDrawn="1">
            <p:custDataLst>
              <p:tags r:id="rId1"/>
            </p:custDataLst>
            <p:extLst>
              <p:ext uri="{D42A27DB-BD31-4B8C-83A1-F6EECF244321}">
                <p14:modId xmlns:p14="http://schemas.microsoft.com/office/powerpoint/2010/main" val="5592839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5A7FB56-91FA-BD44-BC8B-8F808ED4F853}"/>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36" name="Picture 35">
            <a:extLst>
              <a:ext uri="{FF2B5EF4-FFF2-40B4-BE49-F238E27FC236}">
                <a16:creationId xmlns:a16="http://schemas.microsoft.com/office/drawing/2014/main" id="{B4104D62-73E6-5B42-BD35-00CF80AE501E}"/>
              </a:ext>
            </a:extLst>
          </p:cNvPr>
          <p:cNvPicPr>
            <a:picLocks noChangeAspect="1"/>
          </p:cNvPicPr>
          <p:nvPr userDrawn="1"/>
        </p:nvPicPr>
        <p:blipFill>
          <a:blip r:embed="rId5"/>
          <a:stretch>
            <a:fillRect/>
          </a:stretch>
        </p:blipFill>
        <p:spPr>
          <a:xfrm>
            <a:off x="1722032" y="1241817"/>
            <a:ext cx="11102847" cy="6245352"/>
          </a:xfrm>
          <a:prstGeom prst="rect">
            <a:avLst/>
          </a:prstGeom>
        </p:spPr>
      </p:pic>
      <p:sp>
        <p:nvSpPr>
          <p:cNvPr id="3" name="Slide Number Placeholder 2">
            <a:extLst>
              <a:ext uri="{FF2B5EF4-FFF2-40B4-BE49-F238E27FC236}">
                <a16:creationId xmlns:a16="http://schemas.microsoft.com/office/drawing/2014/main" id="{B08FFC3C-2E13-9147-90DD-C60D05990EF6}"/>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F181E05A-1ADC-4F4C-8A3D-CAE77F0BEBAB}"/>
              </a:ext>
            </a:extLst>
          </p:cNvPr>
          <p:cNvSpPr>
            <a:spLocks noGrp="1"/>
          </p:cNvSpPr>
          <p:nvPr>
            <p:ph type="ftr" sz="quarter" idx="11"/>
          </p:nvPr>
        </p:nvSpPr>
        <p:spPr/>
        <p:txBody>
          <a:bodyPr/>
          <a:lstStyle/>
          <a:p>
            <a:r>
              <a:rPr lang="en-US" dirty="0"/>
              <a:t>Presentation title here – month 00, 000</a:t>
            </a:r>
          </a:p>
        </p:txBody>
      </p:sp>
      <p:sp>
        <p:nvSpPr>
          <p:cNvPr id="5" name="Text Placeholder 4">
            <a:extLst>
              <a:ext uri="{FF2B5EF4-FFF2-40B4-BE49-F238E27FC236}">
                <a16:creationId xmlns:a16="http://schemas.microsoft.com/office/drawing/2014/main" id="{DA050943-1744-4C44-A0B5-C02A1454D83F}"/>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40" name="Text Placeholder 14">
            <a:extLst>
              <a:ext uri="{FF2B5EF4-FFF2-40B4-BE49-F238E27FC236}">
                <a16:creationId xmlns:a16="http://schemas.microsoft.com/office/drawing/2014/main" id="{51329D8A-67D3-DA48-AE3F-2E65C6CEB0B4}"/>
              </a:ext>
            </a:extLst>
          </p:cNvPr>
          <p:cNvSpPr>
            <a:spLocks noGrp="1"/>
          </p:cNvSpPr>
          <p:nvPr>
            <p:ph type="body" sz="quarter" idx="16" hasCustomPrompt="1"/>
          </p:nvPr>
        </p:nvSpPr>
        <p:spPr>
          <a:xfrm>
            <a:off x="1352020" y="3823685"/>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41" name="Text Placeholder 14">
            <a:extLst>
              <a:ext uri="{FF2B5EF4-FFF2-40B4-BE49-F238E27FC236}">
                <a16:creationId xmlns:a16="http://schemas.microsoft.com/office/drawing/2014/main" id="{94CF4528-465A-B44E-AA97-0546ACEC53B7}"/>
              </a:ext>
            </a:extLst>
          </p:cNvPr>
          <p:cNvSpPr>
            <a:spLocks noGrp="1"/>
          </p:cNvSpPr>
          <p:nvPr>
            <p:ph type="body" sz="quarter" idx="20" hasCustomPrompt="1"/>
          </p:nvPr>
        </p:nvSpPr>
        <p:spPr>
          <a:xfrm>
            <a:off x="1009337" y="3823685"/>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57" name="Text Placeholder 14">
            <a:extLst>
              <a:ext uri="{FF2B5EF4-FFF2-40B4-BE49-F238E27FC236}">
                <a16:creationId xmlns:a16="http://schemas.microsoft.com/office/drawing/2014/main" id="{76DCCC1C-1103-CD46-9BD1-BD2B7DC0BAFB}"/>
              </a:ext>
            </a:extLst>
          </p:cNvPr>
          <p:cNvSpPr>
            <a:spLocks noGrp="1"/>
          </p:cNvSpPr>
          <p:nvPr>
            <p:ph type="body" sz="quarter" idx="21" hasCustomPrompt="1"/>
          </p:nvPr>
        </p:nvSpPr>
        <p:spPr>
          <a:xfrm>
            <a:off x="1312264" y="5923057"/>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58" name="Text Placeholder 14">
            <a:extLst>
              <a:ext uri="{FF2B5EF4-FFF2-40B4-BE49-F238E27FC236}">
                <a16:creationId xmlns:a16="http://schemas.microsoft.com/office/drawing/2014/main" id="{C2AC456B-3A6A-194A-B655-9BEBD5781A7E}"/>
              </a:ext>
            </a:extLst>
          </p:cNvPr>
          <p:cNvSpPr>
            <a:spLocks noGrp="1"/>
          </p:cNvSpPr>
          <p:nvPr>
            <p:ph type="body" sz="quarter" idx="22" hasCustomPrompt="1"/>
          </p:nvPr>
        </p:nvSpPr>
        <p:spPr>
          <a:xfrm>
            <a:off x="969581" y="5923057"/>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59" name="Text Placeholder 14">
            <a:extLst>
              <a:ext uri="{FF2B5EF4-FFF2-40B4-BE49-F238E27FC236}">
                <a16:creationId xmlns:a16="http://schemas.microsoft.com/office/drawing/2014/main" id="{C489074A-EA72-8747-B5E6-F943B4219837}"/>
              </a:ext>
            </a:extLst>
          </p:cNvPr>
          <p:cNvSpPr>
            <a:spLocks noGrp="1"/>
          </p:cNvSpPr>
          <p:nvPr>
            <p:ph type="body" sz="quarter" idx="23" hasCustomPrompt="1"/>
          </p:nvPr>
        </p:nvSpPr>
        <p:spPr>
          <a:xfrm>
            <a:off x="12510912" y="4263200"/>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0" name="Text Placeholder 14">
            <a:extLst>
              <a:ext uri="{FF2B5EF4-FFF2-40B4-BE49-F238E27FC236}">
                <a16:creationId xmlns:a16="http://schemas.microsoft.com/office/drawing/2014/main" id="{C717E74A-F4BB-F543-878B-EFFCC950D616}"/>
              </a:ext>
            </a:extLst>
          </p:cNvPr>
          <p:cNvSpPr>
            <a:spLocks noGrp="1"/>
          </p:cNvSpPr>
          <p:nvPr>
            <p:ph type="body" sz="quarter" idx="24" hasCustomPrompt="1"/>
          </p:nvPr>
        </p:nvSpPr>
        <p:spPr>
          <a:xfrm>
            <a:off x="12168229" y="4263200"/>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61" name="Text Placeholder 14">
            <a:extLst>
              <a:ext uri="{FF2B5EF4-FFF2-40B4-BE49-F238E27FC236}">
                <a16:creationId xmlns:a16="http://schemas.microsoft.com/office/drawing/2014/main" id="{4446F7A9-B883-6C45-8B65-1AB08F48BF51}"/>
              </a:ext>
            </a:extLst>
          </p:cNvPr>
          <p:cNvSpPr>
            <a:spLocks noGrp="1"/>
          </p:cNvSpPr>
          <p:nvPr>
            <p:ph type="body" sz="quarter" idx="25" hasCustomPrompt="1"/>
          </p:nvPr>
        </p:nvSpPr>
        <p:spPr>
          <a:xfrm>
            <a:off x="12516391" y="5905448"/>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2" name="Text Placeholder 14">
            <a:extLst>
              <a:ext uri="{FF2B5EF4-FFF2-40B4-BE49-F238E27FC236}">
                <a16:creationId xmlns:a16="http://schemas.microsoft.com/office/drawing/2014/main" id="{1ED9D119-EA92-2040-808F-0BF5119B40C1}"/>
              </a:ext>
            </a:extLst>
          </p:cNvPr>
          <p:cNvSpPr>
            <a:spLocks noGrp="1"/>
          </p:cNvSpPr>
          <p:nvPr>
            <p:ph type="body" sz="quarter" idx="26" hasCustomPrompt="1"/>
          </p:nvPr>
        </p:nvSpPr>
        <p:spPr>
          <a:xfrm>
            <a:off x="12173708" y="5905448"/>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pic>
        <p:nvPicPr>
          <p:cNvPr id="15" name="Graphic 14">
            <a:extLst>
              <a:ext uri="{FF2B5EF4-FFF2-40B4-BE49-F238E27FC236}">
                <a16:creationId xmlns:a16="http://schemas.microsoft.com/office/drawing/2014/main" id="{1B374068-EE43-B644-9AE8-78EBA187016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301784837"/>
      </p:ext>
    </p:extLst>
  </p:cSld>
  <p:clrMapOvr>
    <a:masterClrMapping/>
  </p:clrMapOvr>
  <p:extLst>
    <p:ext uri="{DCECCB84-F9BA-43D5-87BE-67443E8EF086}">
      <p15:sldGuideLst xmlns:p15="http://schemas.microsoft.com/office/powerpoint/2012/main">
        <p15:guide id="3" orient="horz" pos="2692">
          <p15:clr>
            <a:srgbClr val="FBAE40"/>
          </p15:clr>
        </p15:guide>
        <p15:guide id="5" pos="2160">
          <p15:clr>
            <a:srgbClr val="FBAE40"/>
          </p15:clr>
        </p15:guide>
        <p15:guide id="6" orient="horz" pos="1032">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losing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8895291-4849-7545-9D98-7BD25A332BF0}"/>
              </a:ext>
            </a:extLst>
          </p:cNvPr>
          <p:cNvGraphicFramePr>
            <a:graphicFrameLocks noChangeAspect="1"/>
          </p:cNvGraphicFramePr>
          <p:nvPr userDrawn="1">
            <p:custDataLst>
              <p:tags r:id="rId1"/>
            </p:custDataLst>
            <p:extLst>
              <p:ext uri="{D42A27DB-BD31-4B8C-83A1-F6EECF244321}">
                <p14:modId xmlns:p14="http://schemas.microsoft.com/office/powerpoint/2010/main" val="25346455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8895291-4849-7545-9D98-7BD25A332BF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EE105F7-1BB2-F34D-985C-F9269630950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247178BE-4645-7249-A632-CD9EF34D563C}"/>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8" name="Text Placeholder 6">
            <a:extLst>
              <a:ext uri="{FF2B5EF4-FFF2-40B4-BE49-F238E27FC236}">
                <a16:creationId xmlns:a16="http://schemas.microsoft.com/office/drawing/2014/main" id="{C2AD0116-3696-BD4B-A8E6-28DC78341997}"/>
              </a:ext>
            </a:extLst>
          </p:cNvPr>
          <p:cNvSpPr>
            <a:spLocks noGrp="1"/>
          </p:cNvSpPr>
          <p:nvPr>
            <p:ph type="body" sz="quarter" idx="12" hasCustomPrompt="1"/>
          </p:nvPr>
        </p:nvSpPr>
        <p:spPr>
          <a:xfrm>
            <a:off x="457200" y="2975958"/>
            <a:ext cx="13635990" cy="2277683"/>
          </a:xfrm>
          <a:prstGeom prst="rect">
            <a:avLst/>
          </a:prstGeom>
        </p:spPr>
        <p:txBody>
          <a:bodyPr anchor="ctr" anchorCtr="0"/>
          <a:lstStyle>
            <a:lvl1pPr>
              <a:defRPr lang="en-US" sz="8000" b="1" i="0" dirty="0">
                <a:solidFill>
                  <a:srgbClr val="002577"/>
                </a:solidFill>
                <a:latin typeface="Segoe UI" panose="020B0502040204020203" pitchFamily="34" charset="0"/>
                <a:sym typeface="Segoe UI" panose="020B0502040204020203" pitchFamily="34" charset="0"/>
              </a:defRPr>
            </a:lvl1pPr>
          </a:lstStyle>
          <a:p>
            <a:pPr marL="0" lvl="0" indent="0" algn="ctr">
              <a:lnSpc>
                <a:spcPct val="85000"/>
              </a:lnSpc>
              <a:buNone/>
            </a:pPr>
            <a:r>
              <a:rPr lang="en-US" dirty="0"/>
              <a:t>Thank you.</a:t>
            </a:r>
          </a:p>
        </p:txBody>
      </p:sp>
      <p:pic>
        <p:nvPicPr>
          <p:cNvPr id="10" name="Graphic 9">
            <a:extLst>
              <a:ext uri="{FF2B5EF4-FFF2-40B4-BE49-F238E27FC236}">
                <a16:creationId xmlns:a16="http://schemas.microsoft.com/office/drawing/2014/main" id="{ADC188E0-CC59-504A-9A22-68FD72DD86E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933920860"/>
      </p:ext>
    </p:extLst>
  </p:cSld>
  <p:clrMapOvr>
    <a:masterClrMapping/>
  </p:clrMapOvr>
  <p:extLst>
    <p:ext uri="{DCECCB84-F9BA-43D5-87BE-67443E8EF086}">
      <p15:sldGuideLst xmlns:p15="http://schemas.microsoft.com/office/powerpoint/2012/main">
        <p15:guide id="1" orient="horz" pos="2376">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losing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8D6E40-51B1-9D47-9902-1831C1FA78F6}"/>
              </a:ext>
            </a:extLst>
          </p:cNvPr>
          <p:cNvGraphicFramePr>
            <a:graphicFrameLocks noChangeAspect="1"/>
          </p:cNvGraphicFramePr>
          <p:nvPr userDrawn="1">
            <p:custDataLst>
              <p:tags r:id="rId1"/>
            </p:custDataLst>
            <p:extLst>
              <p:ext uri="{D42A27DB-BD31-4B8C-83A1-F6EECF244321}">
                <p14:modId xmlns:p14="http://schemas.microsoft.com/office/powerpoint/2010/main" val="31136121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608D6E40-51B1-9D47-9902-1831C1FA78F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3535D62-0563-C943-9D17-AF4D334A0A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0C92A042-2972-BC4D-B818-B0124095FF7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88CC1EAB-BEEB-0142-A1BA-F7313EF40345}"/>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9791678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Section Title_EQB_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0BB4B8-EB27-4CE4-8BD9-7D533AC0622B}"/>
              </a:ext>
            </a:extLst>
          </p:cNvPr>
          <p:cNvSpPr>
            <a:spLocks noGrp="1"/>
          </p:cNvSpPr>
          <p:nvPr>
            <p:ph type="pic" sz="quarter" idx="14" hasCustomPrompt="1"/>
          </p:nvPr>
        </p:nvSpPr>
        <p:spPr>
          <a:xfrm>
            <a:off x="3175" y="1"/>
            <a:ext cx="14627225" cy="5927064"/>
          </a:xfrm>
          <a:prstGeom prst="rect">
            <a:avLst/>
          </a:prstGeom>
          <a:solidFill>
            <a:schemeClr val="bg2">
              <a:lumMod val="65000"/>
            </a:schemeClr>
          </a:solidFill>
        </p:spPr>
        <p:txBody>
          <a:bodyPr anchor="ctr" anchorCtr="1"/>
          <a:lstStyle>
            <a:lvl1pPr marL="0" indent="0" algn="ctr">
              <a:buNone/>
              <a:defRPr lang="en-US" sz="1400" smtClean="0">
                <a:solidFill>
                  <a:schemeClr val="accent3"/>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6" name="Picture 5">
            <a:extLst>
              <a:ext uri="{FF2B5EF4-FFF2-40B4-BE49-F238E27FC236}">
                <a16:creationId xmlns:a16="http://schemas.microsoft.com/office/drawing/2014/main" id="{1EE9C603-CD46-4766-8DD3-AB58D2EB30F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64004B21-312F-5F40-8DB7-BAF115E8A57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4004B21-312F-5F40-8DB7-BAF115E8A57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065FD2F7-360C-EB48-9E5E-E9E9C1CEAAF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7FE2B057-02FC-4A41-A393-68D958BFAE20}"/>
              </a:ext>
            </a:extLst>
          </p:cNvPr>
          <p:cNvSpPr>
            <a:spLocks noGrp="1"/>
          </p:cNvSpPr>
          <p:nvPr>
            <p:ph type="ftr" sz="quarter" idx="11"/>
          </p:nvPr>
        </p:nvSpPr>
        <p:spPr>
          <a:xfrm>
            <a:off x="8946505" y="7615599"/>
            <a:ext cx="4937760" cy="218918"/>
          </a:xfrm>
        </p:spPr>
        <p:txBody>
          <a:bodyPr/>
          <a:lstStyle/>
          <a:p>
            <a:r>
              <a:rPr lang="en-US"/>
              <a:t>Presentation Title Here – Month 00, 000</a:t>
            </a:r>
            <a:endParaRPr lang="en-US" dirty="0"/>
          </a:p>
        </p:txBody>
      </p:sp>
      <p:sp>
        <p:nvSpPr>
          <p:cNvPr id="12" name="Text Placeholder 2">
            <a:extLst>
              <a:ext uri="{FF2B5EF4-FFF2-40B4-BE49-F238E27FC236}">
                <a16:creationId xmlns:a16="http://schemas.microsoft.com/office/drawing/2014/main" id="{827F593F-FD28-8548-9E62-E8C7722A90CC}"/>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accent1"/>
                </a:solidFill>
                <a:latin typeface="Segoe UI" panose="020B0502040204020203" pitchFamily="34" charset="0"/>
                <a:sym typeface="Segoe UI" panose="020B0502040204020203" pitchFamily="34" charset="0"/>
              </a:defRPr>
            </a:lvl1pPr>
          </a:lstStyle>
          <a:p>
            <a:pPr marL="274313" lvl="0" indent="-274313" algn="ctr">
              <a:lnSpc>
                <a:spcPct val="85000"/>
              </a:lnSpc>
            </a:pPr>
            <a:r>
              <a:rPr lang="en-US" dirty="0"/>
              <a:t>Section title here</a:t>
            </a:r>
          </a:p>
        </p:txBody>
      </p:sp>
      <p:pic>
        <p:nvPicPr>
          <p:cNvPr id="8" name="Graphic 7">
            <a:extLst>
              <a:ext uri="{FF2B5EF4-FFF2-40B4-BE49-F238E27FC236}">
                <a16:creationId xmlns:a16="http://schemas.microsoft.com/office/drawing/2014/main" id="{B40FB822-EF39-3D4E-AF38-4C235C8C670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73036" y="6796855"/>
            <a:ext cx="2387600" cy="1849870"/>
          </a:xfrm>
          <a:prstGeom prst="rect">
            <a:avLst/>
          </a:prstGeom>
        </p:spPr>
      </p:pic>
    </p:spTree>
    <p:extLst>
      <p:ext uri="{BB962C8B-B14F-4D97-AF65-F5344CB8AC3E}">
        <p14:creationId xmlns:p14="http://schemas.microsoft.com/office/powerpoint/2010/main" val="16554910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Information slide_WT_1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F93553-CA83-D64F-93AC-7C6E047B4D0A}"/>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CF93553-CA83-D64F-93AC-7C6E047B4D0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AF1B7ED3-6B19-954B-A4E1-DE64D8A79994}"/>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392377" y="30701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$98.5bn</a:t>
            </a:r>
          </a:p>
        </p:txBody>
      </p:sp>
      <p:cxnSp>
        <p:nvCxnSpPr>
          <p:cNvPr id="45" name="Straight Connector 44">
            <a:extLst>
              <a:ext uri="{FF2B5EF4-FFF2-40B4-BE49-F238E27FC236}">
                <a16:creationId xmlns:a16="http://schemas.microsoft.com/office/drawing/2014/main" id="{19BDDCDB-D517-FD4B-8E5B-E4A3107F7729}"/>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4" name="Text Placeholder 3">
            <a:extLst>
              <a:ext uri="{FF2B5EF4-FFF2-40B4-BE49-F238E27FC236}">
                <a16:creationId xmlns:a16="http://schemas.microsoft.com/office/drawing/2014/main" id="{C892002B-F90E-E84E-BDA2-66BF0D5E016F}"/>
              </a:ext>
            </a:extLst>
          </p:cNvPr>
          <p:cNvSpPr>
            <a:spLocks noGrp="1"/>
          </p:cNvSpPr>
          <p:nvPr>
            <p:ph type="body" sz="quarter" idx="58" hasCustomPrompt="1"/>
          </p:nvPr>
        </p:nvSpPr>
        <p:spPr>
          <a:xfrm>
            <a:off x="376237" y="3564470"/>
            <a:ext cx="3512907" cy="375073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18" name="Text Placeholder 4">
            <a:extLst>
              <a:ext uri="{FF2B5EF4-FFF2-40B4-BE49-F238E27FC236}">
                <a16:creationId xmlns:a16="http://schemas.microsoft.com/office/drawing/2014/main" id="{BA04D17C-79A8-774F-ADAE-EE76B5F34247}"/>
              </a:ext>
            </a:extLst>
          </p:cNvPr>
          <p:cNvSpPr>
            <a:spLocks noGrp="1"/>
          </p:cNvSpPr>
          <p:nvPr>
            <p:ph type="body" sz="quarter" idx="64" hasCustomPrompt="1"/>
          </p:nvPr>
        </p:nvSpPr>
        <p:spPr>
          <a:xfrm>
            <a:off x="7269095" y="2785584"/>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1" name="Text Placeholder 4">
            <a:extLst>
              <a:ext uri="{FF2B5EF4-FFF2-40B4-BE49-F238E27FC236}">
                <a16:creationId xmlns:a16="http://schemas.microsoft.com/office/drawing/2014/main" id="{C276A7C6-D8B3-CA45-BBF5-11D6B27E1B63}"/>
              </a:ext>
            </a:extLst>
          </p:cNvPr>
          <p:cNvSpPr>
            <a:spLocks noGrp="1"/>
          </p:cNvSpPr>
          <p:nvPr>
            <p:ph type="body" sz="quarter" idx="65" hasCustomPrompt="1"/>
          </p:nvPr>
        </p:nvSpPr>
        <p:spPr>
          <a:xfrm>
            <a:off x="7269095" y="5067783"/>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2" name="Text Placeholder 4">
            <a:extLst>
              <a:ext uri="{FF2B5EF4-FFF2-40B4-BE49-F238E27FC236}">
                <a16:creationId xmlns:a16="http://schemas.microsoft.com/office/drawing/2014/main" id="{A0BD394E-EA08-4D46-8045-43E99DD41FA9}"/>
              </a:ext>
            </a:extLst>
          </p:cNvPr>
          <p:cNvSpPr>
            <a:spLocks noGrp="1"/>
          </p:cNvSpPr>
          <p:nvPr>
            <p:ph type="body" sz="quarter" idx="66" hasCustomPrompt="1"/>
          </p:nvPr>
        </p:nvSpPr>
        <p:spPr>
          <a:xfrm>
            <a:off x="10798113" y="5067783"/>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3" name="Text Placeholder 4">
            <a:extLst>
              <a:ext uri="{FF2B5EF4-FFF2-40B4-BE49-F238E27FC236}">
                <a16:creationId xmlns:a16="http://schemas.microsoft.com/office/drawing/2014/main" id="{06B7C64A-8B44-5C48-BA49-0267F6607596}"/>
              </a:ext>
            </a:extLst>
          </p:cNvPr>
          <p:cNvSpPr>
            <a:spLocks noGrp="1"/>
          </p:cNvSpPr>
          <p:nvPr>
            <p:ph type="body" sz="quarter" idx="67" hasCustomPrompt="1"/>
          </p:nvPr>
        </p:nvSpPr>
        <p:spPr>
          <a:xfrm>
            <a:off x="387102" y="2777229"/>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pic>
        <p:nvPicPr>
          <p:cNvPr id="24" name="Graphic 23">
            <a:extLst>
              <a:ext uri="{FF2B5EF4-FFF2-40B4-BE49-F238E27FC236}">
                <a16:creationId xmlns:a16="http://schemas.microsoft.com/office/drawing/2014/main" id="{1BCECBEE-112A-3E40-B72B-75FACF652203}"/>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193114182"/>
      </p:ext>
    </p:extLst>
  </p:cSld>
  <p:clrMapOvr>
    <a:masterClrMapping/>
  </p:clrMapOvr>
  <p:extLst>
    <p:ext uri="{DCECCB84-F9BA-43D5-87BE-67443E8EF086}">
      <p15:sldGuideLst xmlns:p15="http://schemas.microsoft.com/office/powerpoint/2012/main">
        <p15:guide id="3" orient="horz" pos="2304">
          <p15:clr>
            <a:srgbClr val="FBAE40"/>
          </p15:clr>
        </p15:guide>
        <p15:guide id="4" orient="horz" pos="3264">
          <p15:clr>
            <a:srgbClr val="FBAE40"/>
          </p15:clr>
        </p15:guide>
        <p15:guide id="5" orient="horz" pos="4536">
          <p15:clr>
            <a:srgbClr val="FBAE40"/>
          </p15:clr>
        </p15:guide>
        <p15:guide id="8" orient="horz" pos="2592">
          <p15:clr>
            <a:srgbClr val="FBAE40"/>
          </p15:clr>
        </p15:guide>
        <p15:guide id="9" orient="horz" pos="1896">
          <p15:clr>
            <a:srgbClr val="FBAE40"/>
          </p15:clr>
        </p15:guide>
        <p15:guide id="10" orient="horz" pos="1728">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Introduction slide_EQB_01">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55CFAED-2DDB-9A4F-A58D-4083DB8EE8C8}"/>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55CFAED-2DDB-9A4F-A58D-4083DB8EE8C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ext Placeholder 6">
            <a:extLst>
              <a:ext uri="{FF2B5EF4-FFF2-40B4-BE49-F238E27FC236}">
                <a16:creationId xmlns:a16="http://schemas.microsoft.com/office/drawing/2014/main" id="{C539E5ED-6D1D-1F46-B752-48310B75AD35}"/>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lnSpc>
                <a:spcPct val="85000"/>
              </a:lnSpc>
              <a:buNone/>
              <a:defRPr sz="8000" b="1" i="0">
                <a:solidFill>
                  <a:srgbClr val="FFFFFF"/>
                </a:solidFill>
                <a:latin typeface="Segoe UI" panose="020B0502040204020203" pitchFamily="34" charset="0"/>
                <a:sym typeface="Segoe UI" panose="020B0502040204020203" pitchFamily="34" charset="0"/>
              </a:defRPr>
            </a:lvl1pPr>
          </a:lstStyle>
          <a:p>
            <a:pPr lvl="0"/>
            <a:r>
              <a:rPr lang="en-US" dirty="0"/>
              <a:t>Presentation </a:t>
            </a:r>
          </a:p>
          <a:p>
            <a:pPr lvl="0"/>
            <a:r>
              <a:rPr lang="en-US" dirty="0"/>
              <a:t>title here</a:t>
            </a:r>
          </a:p>
        </p:txBody>
      </p:sp>
      <p:sp>
        <p:nvSpPr>
          <p:cNvPr id="5" name="Text Placeholder 8">
            <a:extLst>
              <a:ext uri="{FF2B5EF4-FFF2-40B4-BE49-F238E27FC236}">
                <a16:creationId xmlns:a16="http://schemas.microsoft.com/office/drawing/2014/main" id="{9249FBCE-25EE-AD47-9D91-00BEACCB35ED}"/>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FFFFFF"/>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6" name="Text Placeholder 8">
            <a:extLst>
              <a:ext uri="{FF2B5EF4-FFF2-40B4-BE49-F238E27FC236}">
                <a16:creationId xmlns:a16="http://schemas.microsoft.com/office/drawing/2014/main" id="{CDB95BF2-7A5F-EF44-9BA4-C0BF16711D29}"/>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FFFFFF"/>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3" name="Graphic 2">
            <a:extLst>
              <a:ext uri="{FF2B5EF4-FFF2-40B4-BE49-F238E27FC236}">
                <a16:creationId xmlns:a16="http://schemas.microsoft.com/office/drawing/2014/main" id="{D5B203DA-8D5C-2378-FB09-239B57FAE875}"/>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43030" y="461913"/>
            <a:ext cx="1950551" cy="1131802"/>
          </a:xfrm>
          <a:prstGeom prst="rect">
            <a:avLst/>
          </a:prstGeom>
        </p:spPr>
      </p:pic>
    </p:spTree>
    <p:extLst>
      <p:ext uri="{BB962C8B-B14F-4D97-AF65-F5344CB8AC3E}">
        <p14:creationId xmlns:p14="http://schemas.microsoft.com/office/powerpoint/2010/main" val="1569076401"/>
      </p:ext>
    </p:extLst>
  </p:cSld>
  <p:clrMapOvr>
    <a:masterClrMapping/>
  </p:clrMapOvr>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Closing slide_EQB_01">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19EC670-44A5-1E48-A4C7-9F532B9565AD}"/>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19EC670-44A5-1E48-A4C7-9F532B9565A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2BB6CAF3-DFB1-E64C-A3A7-9DD64C066A39}"/>
              </a:ext>
            </a:extLst>
          </p:cNvPr>
          <p:cNvSpPr>
            <a:spLocks noGrp="1"/>
          </p:cNvSpPr>
          <p:nvPr>
            <p:ph type="body" sz="quarter" idx="12" hasCustomPrompt="1"/>
          </p:nvPr>
        </p:nvSpPr>
        <p:spPr>
          <a:xfrm>
            <a:off x="447162" y="2975959"/>
            <a:ext cx="13736077" cy="2277683"/>
          </a:xfrm>
          <a:prstGeom prst="rect">
            <a:avLst/>
          </a:prstGeom>
        </p:spPr>
        <p:txBody>
          <a:bodyPr anchor="ctr" anchorCtr="0"/>
          <a:lstStyle>
            <a:lvl1pPr marL="0" indent="0" algn="ctr">
              <a:buNone/>
              <a:defRPr sz="8000" b="1" i="0">
                <a:solidFill>
                  <a:srgbClr val="FFFFFF"/>
                </a:solidFill>
                <a:latin typeface="Segoe UI" panose="020B0502040204020203" pitchFamily="34" charset="0"/>
                <a:sym typeface="Segoe UI" panose="020B0502040204020203" pitchFamily="34" charset="0"/>
              </a:defRPr>
            </a:lvl1pPr>
          </a:lstStyle>
          <a:p>
            <a:pPr lvl="0"/>
            <a:r>
              <a:rPr lang="en-US" dirty="0"/>
              <a:t>Thank you.</a:t>
            </a:r>
          </a:p>
        </p:txBody>
      </p:sp>
      <p:sp>
        <p:nvSpPr>
          <p:cNvPr id="6" name="Slide Number Placeholder 5">
            <a:extLst>
              <a:ext uri="{FF2B5EF4-FFF2-40B4-BE49-F238E27FC236}">
                <a16:creationId xmlns:a16="http://schemas.microsoft.com/office/drawing/2014/main" id="{8A0268A6-51AA-EC49-B574-D5C38D87E572}"/>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98E81514-2758-CB49-A367-75BD3A59B82F}"/>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8" name="Graphic 7">
            <a:extLst>
              <a:ext uri="{FF2B5EF4-FFF2-40B4-BE49-F238E27FC236}">
                <a16:creationId xmlns:a16="http://schemas.microsoft.com/office/drawing/2014/main" id="{3CAF5093-B159-CE49-82AD-2A62DEB1F31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3036" y="6796855"/>
            <a:ext cx="2387600" cy="1849870"/>
          </a:xfrm>
          <a:prstGeom prst="rect">
            <a:avLst/>
          </a:prstGeom>
        </p:spPr>
      </p:pic>
    </p:spTree>
    <p:extLst>
      <p:ext uri="{BB962C8B-B14F-4D97-AF65-F5344CB8AC3E}">
        <p14:creationId xmlns:p14="http://schemas.microsoft.com/office/powerpoint/2010/main" val="395293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BC0D934-FFB8-D64F-949C-BFA833D2D8DE}"/>
              </a:ext>
            </a:extLst>
          </p:cNvPr>
          <p:cNvGraphicFramePr>
            <a:graphicFrameLocks noChangeAspect="1"/>
          </p:cNvGraphicFramePr>
          <p:nvPr userDrawn="1">
            <p:custDataLst>
              <p:tags r:id="rId1"/>
            </p:custDataLst>
            <p:extLst>
              <p:ext uri="{D42A27DB-BD31-4B8C-83A1-F6EECF244321}">
                <p14:modId xmlns:p14="http://schemas.microsoft.com/office/powerpoint/2010/main" val="3571580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BC0D934-FFB8-D64F-949C-BFA833D2D8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A11D87E-9102-8041-A545-614E56DC9B8E}"/>
              </a:ext>
            </a:extLst>
          </p:cNvPr>
          <p:cNvSpPr>
            <a:spLocks noGrp="1"/>
          </p:cNvSpPr>
          <p:nvPr>
            <p:ph type="body" sz="quarter" idx="13" hasCustomPrompt="1"/>
          </p:nvPr>
        </p:nvSpPr>
        <p:spPr>
          <a:xfrm>
            <a:off x="1812393"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708AF069-4AAF-8F4F-895F-5193037975AC}"/>
              </a:ext>
            </a:extLst>
          </p:cNvPr>
          <p:cNvSpPr>
            <a:spLocks noGrp="1"/>
          </p:cNvSpPr>
          <p:nvPr>
            <p:ph type="body" sz="quarter" idx="14" hasCustomPrompt="1"/>
          </p:nvPr>
        </p:nvSpPr>
        <p:spPr>
          <a:xfrm>
            <a:off x="1812393"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2398D9EA-831F-1645-8FD6-80930C3F5C3C}"/>
              </a:ext>
            </a:extLst>
          </p:cNvPr>
          <p:cNvSpPr>
            <a:spLocks noGrp="1" noChangeAspect="1"/>
          </p:cNvSpPr>
          <p:nvPr>
            <p:ph type="pic" sz="quarter" idx="15"/>
          </p:nvPr>
        </p:nvSpPr>
        <p:spPr>
          <a:xfrm>
            <a:off x="479301"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42" name="Slide Number Placeholder 5">
            <a:extLst>
              <a:ext uri="{FF2B5EF4-FFF2-40B4-BE49-F238E27FC236}">
                <a16:creationId xmlns:a16="http://schemas.microsoft.com/office/drawing/2014/main" id="{5CA9C212-569D-2C4A-BD04-7622029066AF}"/>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3" name="Footer Placeholder 3">
            <a:extLst>
              <a:ext uri="{FF2B5EF4-FFF2-40B4-BE49-F238E27FC236}">
                <a16:creationId xmlns:a16="http://schemas.microsoft.com/office/drawing/2014/main" id="{4C8B73F2-4891-2D4E-A20B-85B3FC6060D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5" name="Title 1">
            <a:extLst>
              <a:ext uri="{FF2B5EF4-FFF2-40B4-BE49-F238E27FC236}">
                <a16:creationId xmlns:a16="http://schemas.microsoft.com/office/drawing/2014/main" id="{9282736A-63F0-2C4E-A20E-A06DC79A5B0A}"/>
              </a:ext>
            </a:extLst>
          </p:cNvPr>
          <p:cNvSpPr>
            <a:spLocks noGrp="1"/>
          </p:cNvSpPr>
          <p:nvPr>
            <p:ph type="ctrTitle" hasCustomPrompt="1"/>
          </p:nvPr>
        </p:nvSpPr>
        <p:spPr>
          <a:xfrm>
            <a:off x="364864" y="400484"/>
            <a:ext cx="10058400" cy="575833"/>
          </a:xfrm>
          <a:prstGeom prst="rect">
            <a:avLst/>
          </a:prstGeom>
        </p:spPr>
        <p:txBody>
          <a:bodyPr anchor="b">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Our Team</a:t>
            </a:r>
          </a:p>
        </p:txBody>
      </p:sp>
      <p:sp>
        <p:nvSpPr>
          <p:cNvPr id="48" name="Text Placeholder 17">
            <a:extLst>
              <a:ext uri="{FF2B5EF4-FFF2-40B4-BE49-F238E27FC236}">
                <a16:creationId xmlns:a16="http://schemas.microsoft.com/office/drawing/2014/main" id="{B884D121-85EE-F749-8D5B-A87A96563731}"/>
              </a:ext>
            </a:extLst>
          </p:cNvPr>
          <p:cNvSpPr>
            <a:spLocks noGrp="1"/>
          </p:cNvSpPr>
          <p:nvPr>
            <p:ph type="body" sz="quarter" idx="49" hasCustomPrompt="1"/>
          </p:nvPr>
        </p:nvSpPr>
        <p:spPr>
          <a:xfrm>
            <a:off x="1819481" y="304673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2" name="Text Placeholder 17">
            <a:extLst>
              <a:ext uri="{FF2B5EF4-FFF2-40B4-BE49-F238E27FC236}">
                <a16:creationId xmlns:a16="http://schemas.microsoft.com/office/drawing/2014/main" id="{F258A286-0285-2446-A5E2-62AADD265143}"/>
              </a:ext>
            </a:extLst>
          </p:cNvPr>
          <p:cNvSpPr>
            <a:spLocks noGrp="1"/>
          </p:cNvSpPr>
          <p:nvPr>
            <p:ph type="body" sz="quarter" idx="58" hasCustomPrompt="1"/>
          </p:nvPr>
        </p:nvSpPr>
        <p:spPr>
          <a:xfrm>
            <a:off x="6419835"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3" name="Text Placeholder 17">
            <a:extLst>
              <a:ext uri="{FF2B5EF4-FFF2-40B4-BE49-F238E27FC236}">
                <a16:creationId xmlns:a16="http://schemas.microsoft.com/office/drawing/2014/main" id="{79863B9A-3E47-C74F-971E-887289AF0E3E}"/>
              </a:ext>
            </a:extLst>
          </p:cNvPr>
          <p:cNvSpPr>
            <a:spLocks noGrp="1"/>
          </p:cNvSpPr>
          <p:nvPr>
            <p:ph type="body" sz="quarter" idx="59" hasCustomPrompt="1"/>
          </p:nvPr>
        </p:nvSpPr>
        <p:spPr>
          <a:xfrm>
            <a:off x="6419835"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4" name="Picture Placeholder 5">
            <a:extLst>
              <a:ext uri="{FF2B5EF4-FFF2-40B4-BE49-F238E27FC236}">
                <a16:creationId xmlns:a16="http://schemas.microsoft.com/office/drawing/2014/main" id="{7BB40C8F-E9CF-3445-A5E4-4882FDCA7B55}"/>
              </a:ext>
            </a:extLst>
          </p:cNvPr>
          <p:cNvSpPr>
            <a:spLocks noGrp="1" noChangeAspect="1"/>
          </p:cNvSpPr>
          <p:nvPr>
            <p:ph type="pic" sz="quarter" idx="60"/>
          </p:nvPr>
        </p:nvSpPr>
        <p:spPr>
          <a:xfrm>
            <a:off x="5086743"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5" name="Text Placeholder 17">
            <a:extLst>
              <a:ext uri="{FF2B5EF4-FFF2-40B4-BE49-F238E27FC236}">
                <a16:creationId xmlns:a16="http://schemas.microsoft.com/office/drawing/2014/main" id="{73A3EEB5-64CB-DE4A-BC4A-03470206011B}"/>
              </a:ext>
            </a:extLst>
          </p:cNvPr>
          <p:cNvSpPr>
            <a:spLocks noGrp="1"/>
          </p:cNvSpPr>
          <p:nvPr>
            <p:ph type="body" sz="quarter" idx="61" hasCustomPrompt="1"/>
          </p:nvPr>
        </p:nvSpPr>
        <p:spPr>
          <a:xfrm>
            <a:off x="6426923" y="304658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96" name="Text Placeholder 17">
            <a:extLst>
              <a:ext uri="{FF2B5EF4-FFF2-40B4-BE49-F238E27FC236}">
                <a16:creationId xmlns:a16="http://schemas.microsoft.com/office/drawing/2014/main" id="{312194F6-FE3D-DC40-8824-EFB774D8E680}"/>
              </a:ext>
            </a:extLst>
          </p:cNvPr>
          <p:cNvSpPr>
            <a:spLocks noGrp="1"/>
          </p:cNvSpPr>
          <p:nvPr>
            <p:ph type="body" sz="quarter" idx="70" hasCustomPrompt="1"/>
          </p:nvPr>
        </p:nvSpPr>
        <p:spPr>
          <a:xfrm>
            <a:off x="11034168"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97" name="Text Placeholder 17">
            <a:extLst>
              <a:ext uri="{FF2B5EF4-FFF2-40B4-BE49-F238E27FC236}">
                <a16:creationId xmlns:a16="http://schemas.microsoft.com/office/drawing/2014/main" id="{30C47C18-B73D-6D4F-B1B5-F704476D84B2}"/>
              </a:ext>
            </a:extLst>
          </p:cNvPr>
          <p:cNvSpPr>
            <a:spLocks noGrp="1"/>
          </p:cNvSpPr>
          <p:nvPr>
            <p:ph type="body" sz="quarter" idx="71" hasCustomPrompt="1"/>
          </p:nvPr>
        </p:nvSpPr>
        <p:spPr>
          <a:xfrm>
            <a:off x="11034168" y="2725527"/>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8" name="Picture Placeholder 5">
            <a:extLst>
              <a:ext uri="{FF2B5EF4-FFF2-40B4-BE49-F238E27FC236}">
                <a16:creationId xmlns:a16="http://schemas.microsoft.com/office/drawing/2014/main" id="{E2D2C08D-AE3C-EB4F-B4D8-EBD677A8390D}"/>
              </a:ext>
            </a:extLst>
          </p:cNvPr>
          <p:cNvSpPr>
            <a:spLocks noGrp="1" noChangeAspect="1"/>
          </p:cNvSpPr>
          <p:nvPr>
            <p:ph type="pic" sz="quarter" idx="72"/>
          </p:nvPr>
        </p:nvSpPr>
        <p:spPr>
          <a:xfrm>
            <a:off x="9701076"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99" name="Text Placeholder 17">
            <a:extLst>
              <a:ext uri="{FF2B5EF4-FFF2-40B4-BE49-F238E27FC236}">
                <a16:creationId xmlns:a16="http://schemas.microsoft.com/office/drawing/2014/main" id="{4655D302-B056-004F-AC7C-B2BE4208D00D}"/>
              </a:ext>
            </a:extLst>
          </p:cNvPr>
          <p:cNvSpPr>
            <a:spLocks noGrp="1"/>
          </p:cNvSpPr>
          <p:nvPr>
            <p:ph type="body" sz="quarter" idx="73" hasCustomPrompt="1"/>
          </p:nvPr>
        </p:nvSpPr>
        <p:spPr>
          <a:xfrm>
            <a:off x="11041256" y="303940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07" name="Text Placeholder 17">
            <a:extLst>
              <a:ext uri="{FF2B5EF4-FFF2-40B4-BE49-F238E27FC236}">
                <a16:creationId xmlns:a16="http://schemas.microsoft.com/office/drawing/2014/main" id="{DBE1BC7B-6A59-F942-BFEA-E57DF606D480}"/>
              </a:ext>
            </a:extLst>
          </p:cNvPr>
          <p:cNvSpPr>
            <a:spLocks noGrp="1"/>
          </p:cNvSpPr>
          <p:nvPr>
            <p:ph type="body" sz="quarter" idx="81" hasCustomPrompt="1"/>
          </p:nvPr>
        </p:nvSpPr>
        <p:spPr>
          <a:xfrm>
            <a:off x="11041256" y="6640300"/>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72" name="Text Placeholder 17">
            <a:extLst>
              <a:ext uri="{FF2B5EF4-FFF2-40B4-BE49-F238E27FC236}">
                <a16:creationId xmlns:a16="http://schemas.microsoft.com/office/drawing/2014/main" id="{71B7768B-833A-A94C-B05A-3126E66608D2}"/>
              </a:ext>
            </a:extLst>
          </p:cNvPr>
          <p:cNvSpPr>
            <a:spLocks noGrp="1"/>
          </p:cNvSpPr>
          <p:nvPr>
            <p:ph type="body" sz="quarter" idx="82" hasCustomPrompt="1"/>
          </p:nvPr>
        </p:nvSpPr>
        <p:spPr>
          <a:xfrm>
            <a:off x="1812393"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3" name="Text Placeholder 17">
            <a:extLst>
              <a:ext uri="{FF2B5EF4-FFF2-40B4-BE49-F238E27FC236}">
                <a16:creationId xmlns:a16="http://schemas.microsoft.com/office/drawing/2014/main" id="{183997D2-5C79-1D4A-AAE5-51D8B9B8FE72}"/>
              </a:ext>
            </a:extLst>
          </p:cNvPr>
          <p:cNvSpPr>
            <a:spLocks noGrp="1"/>
          </p:cNvSpPr>
          <p:nvPr>
            <p:ph type="body" sz="quarter" idx="83" hasCustomPrompt="1"/>
          </p:nvPr>
        </p:nvSpPr>
        <p:spPr>
          <a:xfrm>
            <a:off x="1812393"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74" name="Picture Placeholder 5">
            <a:extLst>
              <a:ext uri="{FF2B5EF4-FFF2-40B4-BE49-F238E27FC236}">
                <a16:creationId xmlns:a16="http://schemas.microsoft.com/office/drawing/2014/main" id="{0E3BCFEA-B0BE-8141-8FCA-25C4534CC7E3}"/>
              </a:ext>
            </a:extLst>
          </p:cNvPr>
          <p:cNvSpPr>
            <a:spLocks noGrp="1" noChangeAspect="1"/>
          </p:cNvSpPr>
          <p:nvPr>
            <p:ph type="pic" sz="quarter" idx="84"/>
          </p:nvPr>
        </p:nvSpPr>
        <p:spPr>
          <a:xfrm>
            <a:off x="479301"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5" name="Text Placeholder 17">
            <a:extLst>
              <a:ext uri="{FF2B5EF4-FFF2-40B4-BE49-F238E27FC236}">
                <a16:creationId xmlns:a16="http://schemas.microsoft.com/office/drawing/2014/main" id="{4490CC13-6E18-5A40-98A9-EF6E9AB847E7}"/>
              </a:ext>
            </a:extLst>
          </p:cNvPr>
          <p:cNvSpPr>
            <a:spLocks noGrp="1"/>
          </p:cNvSpPr>
          <p:nvPr>
            <p:ph type="body" sz="quarter" idx="85" hasCustomPrompt="1"/>
          </p:nvPr>
        </p:nvSpPr>
        <p:spPr>
          <a:xfrm>
            <a:off x="1819481" y="486178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0" name="Text Placeholder 17">
            <a:extLst>
              <a:ext uri="{FF2B5EF4-FFF2-40B4-BE49-F238E27FC236}">
                <a16:creationId xmlns:a16="http://schemas.microsoft.com/office/drawing/2014/main" id="{DA89615A-F6B0-5443-870B-3A8B1863B7D7}"/>
              </a:ext>
            </a:extLst>
          </p:cNvPr>
          <p:cNvSpPr>
            <a:spLocks noGrp="1"/>
          </p:cNvSpPr>
          <p:nvPr>
            <p:ph type="body" sz="quarter" idx="86" hasCustomPrompt="1"/>
          </p:nvPr>
        </p:nvSpPr>
        <p:spPr>
          <a:xfrm>
            <a:off x="6419835"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1" name="Text Placeholder 17">
            <a:extLst>
              <a:ext uri="{FF2B5EF4-FFF2-40B4-BE49-F238E27FC236}">
                <a16:creationId xmlns:a16="http://schemas.microsoft.com/office/drawing/2014/main" id="{2B82D6AE-CE9E-2E45-A4A4-A92B7861A528}"/>
              </a:ext>
            </a:extLst>
          </p:cNvPr>
          <p:cNvSpPr>
            <a:spLocks noGrp="1"/>
          </p:cNvSpPr>
          <p:nvPr>
            <p:ph type="body" sz="quarter" idx="87" hasCustomPrompt="1"/>
          </p:nvPr>
        </p:nvSpPr>
        <p:spPr>
          <a:xfrm>
            <a:off x="6419835"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4" name="Picture Placeholder 5">
            <a:extLst>
              <a:ext uri="{FF2B5EF4-FFF2-40B4-BE49-F238E27FC236}">
                <a16:creationId xmlns:a16="http://schemas.microsoft.com/office/drawing/2014/main" id="{64E73F09-9168-FE44-9270-870FF6C0F304}"/>
              </a:ext>
            </a:extLst>
          </p:cNvPr>
          <p:cNvSpPr>
            <a:spLocks noGrp="1" noChangeAspect="1"/>
          </p:cNvSpPr>
          <p:nvPr>
            <p:ph type="pic" sz="quarter" idx="88"/>
          </p:nvPr>
        </p:nvSpPr>
        <p:spPr>
          <a:xfrm>
            <a:off x="5086743"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95" name="Text Placeholder 17">
            <a:extLst>
              <a:ext uri="{FF2B5EF4-FFF2-40B4-BE49-F238E27FC236}">
                <a16:creationId xmlns:a16="http://schemas.microsoft.com/office/drawing/2014/main" id="{F8ED6090-491F-8548-BE5A-3FC6A6CC2E78}"/>
              </a:ext>
            </a:extLst>
          </p:cNvPr>
          <p:cNvSpPr>
            <a:spLocks noGrp="1"/>
          </p:cNvSpPr>
          <p:nvPr>
            <p:ph type="body" sz="quarter" idx="89" hasCustomPrompt="1"/>
          </p:nvPr>
        </p:nvSpPr>
        <p:spPr>
          <a:xfrm>
            <a:off x="6426923" y="486163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08" name="Text Placeholder 17">
            <a:extLst>
              <a:ext uri="{FF2B5EF4-FFF2-40B4-BE49-F238E27FC236}">
                <a16:creationId xmlns:a16="http://schemas.microsoft.com/office/drawing/2014/main" id="{8FA5C4D5-A77D-D441-81C0-D20227A39AFB}"/>
              </a:ext>
            </a:extLst>
          </p:cNvPr>
          <p:cNvSpPr>
            <a:spLocks noGrp="1"/>
          </p:cNvSpPr>
          <p:nvPr>
            <p:ph type="body" sz="quarter" idx="90" hasCustomPrompt="1"/>
          </p:nvPr>
        </p:nvSpPr>
        <p:spPr>
          <a:xfrm>
            <a:off x="11034168"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09" name="Text Placeholder 17">
            <a:extLst>
              <a:ext uri="{FF2B5EF4-FFF2-40B4-BE49-F238E27FC236}">
                <a16:creationId xmlns:a16="http://schemas.microsoft.com/office/drawing/2014/main" id="{410C961D-B2A8-2F42-B8D6-8529C498A84C}"/>
              </a:ext>
            </a:extLst>
          </p:cNvPr>
          <p:cNvSpPr>
            <a:spLocks noGrp="1"/>
          </p:cNvSpPr>
          <p:nvPr>
            <p:ph type="body" sz="quarter" idx="91" hasCustomPrompt="1"/>
          </p:nvPr>
        </p:nvSpPr>
        <p:spPr>
          <a:xfrm>
            <a:off x="11034168" y="4540576"/>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0" name="Picture Placeholder 5">
            <a:extLst>
              <a:ext uri="{FF2B5EF4-FFF2-40B4-BE49-F238E27FC236}">
                <a16:creationId xmlns:a16="http://schemas.microsoft.com/office/drawing/2014/main" id="{69A3C0BF-6999-4C41-9E7C-6D22F9FECCE0}"/>
              </a:ext>
            </a:extLst>
          </p:cNvPr>
          <p:cNvSpPr>
            <a:spLocks noGrp="1" noChangeAspect="1"/>
          </p:cNvSpPr>
          <p:nvPr>
            <p:ph type="pic" sz="quarter" idx="92"/>
          </p:nvPr>
        </p:nvSpPr>
        <p:spPr>
          <a:xfrm>
            <a:off x="9701076"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1" name="Text Placeholder 17">
            <a:extLst>
              <a:ext uri="{FF2B5EF4-FFF2-40B4-BE49-F238E27FC236}">
                <a16:creationId xmlns:a16="http://schemas.microsoft.com/office/drawing/2014/main" id="{E847A34A-FA18-294F-A2AA-42A8A04E3DDF}"/>
              </a:ext>
            </a:extLst>
          </p:cNvPr>
          <p:cNvSpPr>
            <a:spLocks noGrp="1"/>
          </p:cNvSpPr>
          <p:nvPr>
            <p:ph type="body" sz="quarter" idx="93" hasCustomPrompt="1"/>
          </p:nvPr>
        </p:nvSpPr>
        <p:spPr>
          <a:xfrm>
            <a:off x="11041256" y="485445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2" name="Text Placeholder 17">
            <a:extLst>
              <a:ext uri="{FF2B5EF4-FFF2-40B4-BE49-F238E27FC236}">
                <a16:creationId xmlns:a16="http://schemas.microsoft.com/office/drawing/2014/main" id="{CE506D79-0E45-8746-A092-5F2D85579EFD}"/>
              </a:ext>
            </a:extLst>
          </p:cNvPr>
          <p:cNvSpPr>
            <a:spLocks noGrp="1"/>
          </p:cNvSpPr>
          <p:nvPr>
            <p:ph type="body" sz="quarter" idx="94" hasCustomPrompt="1"/>
          </p:nvPr>
        </p:nvSpPr>
        <p:spPr>
          <a:xfrm>
            <a:off x="1812393"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3" name="Text Placeholder 17">
            <a:extLst>
              <a:ext uri="{FF2B5EF4-FFF2-40B4-BE49-F238E27FC236}">
                <a16:creationId xmlns:a16="http://schemas.microsoft.com/office/drawing/2014/main" id="{8EFBF95F-B693-464C-88B3-CEF008BD074C}"/>
              </a:ext>
            </a:extLst>
          </p:cNvPr>
          <p:cNvSpPr>
            <a:spLocks noGrp="1"/>
          </p:cNvSpPr>
          <p:nvPr>
            <p:ph type="body" sz="quarter" idx="95" hasCustomPrompt="1"/>
          </p:nvPr>
        </p:nvSpPr>
        <p:spPr>
          <a:xfrm>
            <a:off x="1812393"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4" name="Picture Placeholder 5">
            <a:extLst>
              <a:ext uri="{FF2B5EF4-FFF2-40B4-BE49-F238E27FC236}">
                <a16:creationId xmlns:a16="http://schemas.microsoft.com/office/drawing/2014/main" id="{CD7F7CFB-EE6F-1243-83E8-6A781210E7B0}"/>
              </a:ext>
            </a:extLst>
          </p:cNvPr>
          <p:cNvSpPr>
            <a:spLocks noGrp="1" noChangeAspect="1"/>
          </p:cNvSpPr>
          <p:nvPr>
            <p:ph type="pic" sz="quarter" idx="96"/>
          </p:nvPr>
        </p:nvSpPr>
        <p:spPr>
          <a:xfrm>
            <a:off x="479301"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5" name="Text Placeholder 17">
            <a:extLst>
              <a:ext uri="{FF2B5EF4-FFF2-40B4-BE49-F238E27FC236}">
                <a16:creationId xmlns:a16="http://schemas.microsoft.com/office/drawing/2014/main" id="{B24322DA-13F7-D940-A2CD-8E5322ECE3B6}"/>
              </a:ext>
            </a:extLst>
          </p:cNvPr>
          <p:cNvSpPr>
            <a:spLocks noGrp="1"/>
          </p:cNvSpPr>
          <p:nvPr>
            <p:ph type="body" sz="quarter" idx="97" hasCustomPrompt="1"/>
          </p:nvPr>
        </p:nvSpPr>
        <p:spPr>
          <a:xfrm>
            <a:off x="1819481" y="664933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6" name="Text Placeholder 17">
            <a:extLst>
              <a:ext uri="{FF2B5EF4-FFF2-40B4-BE49-F238E27FC236}">
                <a16:creationId xmlns:a16="http://schemas.microsoft.com/office/drawing/2014/main" id="{C4B65721-8D39-344C-9501-A958A8B17AA3}"/>
              </a:ext>
            </a:extLst>
          </p:cNvPr>
          <p:cNvSpPr>
            <a:spLocks noGrp="1"/>
          </p:cNvSpPr>
          <p:nvPr>
            <p:ph type="body" sz="quarter" idx="98" hasCustomPrompt="1"/>
          </p:nvPr>
        </p:nvSpPr>
        <p:spPr>
          <a:xfrm>
            <a:off x="6419835"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7" name="Text Placeholder 17">
            <a:extLst>
              <a:ext uri="{FF2B5EF4-FFF2-40B4-BE49-F238E27FC236}">
                <a16:creationId xmlns:a16="http://schemas.microsoft.com/office/drawing/2014/main" id="{B0D115F9-DFCC-7C4F-BE2E-376249B73A31}"/>
              </a:ext>
            </a:extLst>
          </p:cNvPr>
          <p:cNvSpPr>
            <a:spLocks noGrp="1"/>
          </p:cNvSpPr>
          <p:nvPr>
            <p:ph type="body" sz="quarter" idx="99" hasCustomPrompt="1"/>
          </p:nvPr>
        </p:nvSpPr>
        <p:spPr>
          <a:xfrm>
            <a:off x="6419835"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8" name="Picture Placeholder 5">
            <a:extLst>
              <a:ext uri="{FF2B5EF4-FFF2-40B4-BE49-F238E27FC236}">
                <a16:creationId xmlns:a16="http://schemas.microsoft.com/office/drawing/2014/main" id="{441357CC-87B8-1148-8867-8CD67EEB5C24}"/>
              </a:ext>
            </a:extLst>
          </p:cNvPr>
          <p:cNvSpPr>
            <a:spLocks noGrp="1" noChangeAspect="1"/>
          </p:cNvSpPr>
          <p:nvPr>
            <p:ph type="pic" sz="quarter" idx="100"/>
          </p:nvPr>
        </p:nvSpPr>
        <p:spPr>
          <a:xfrm>
            <a:off x="5086743"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9" name="Text Placeholder 17">
            <a:extLst>
              <a:ext uri="{FF2B5EF4-FFF2-40B4-BE49-F238E27FC236}">
                <a16:creationId xmlns:a16="http://schemas.microsoft.com/office/drawing/2014/main" id="{387F1AC6-EE98-C741-AE68-F6FF5CFD51EF}"/>
              </a:ext>
            </a:extLst>
          </p:cNvPr>
          <p:cNvSpPr>
            <a:spLocks noGrp="1"/>
          </p:cNvSpPr>
          <p:nvPr>
            <p:ph type="body" sz="quarter" idx="101" hasCustomPrompt="1"/>
          </p:nvPr>
        </p:nvSpPr>
        <p:spPr>
          <a:xfrm>
            <a:off x="6426923" y="664918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20" name="Text Placeholder 17">
            <a:extLst>
              <a:ext uri="{FF2B5EF4-FFF2-40B4-BE49-F238E27FC236}">
                <a16:creationId xmlns:a16="http://schemas.microsoft.com/office/drawing/2014/main" id="{CF11C440-3FC8-D549-A007-AEFE848BA187}"/>
              </a:ext>
            </a:extLst>
          </p:cNvPr>
          <p:cNvSpPr>
            <a:spLocks noGrp="1"/>
          </p:cNvSpPr>
          <p:nvPr>
            <p:ph type="body" sz="quarter" idx="102" hasCustomPrompt="1"/>
          </p:nvPr>
        </p:nvSpPr>
        <p:spPr>
          <a:xfrm>
            <a:off x="11034168"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21" name="Text Placeholder 17">
            <a:extLst>
              <a:ext uri="{FF2B5EF4-FFF2-40B4-BE49-F238E27FC236}">
                <a16:creationId xmlns:a16="http://schemas.microsoft.com/office/drawing/2014/main" id="{1D7527AB-F872-5D4F-9180-6517078E2B00}"/>
              </a:ext>
            </a:extLst>
          </p:cNvPr>
          <p:cNvSpPr>
            <a:spLocks noGrp="1"/>
          </p:cNvSpPr>
          <p:nvPr>
            <p:ph type="body" sz="quarter" idx="103" hasCustomPrompt="1"/>
          </p:nvPr>
        </p:nvSpPr>
        <p:spPr>
          <a:xfrm>
            <a:off x="11034168" y="6328125"/>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22" name="Picture Placeholder 5">
            <a:extLst>
              <a:ext uri="{FF2B5EF4-FFF2-40B4-BE49-F238E27FC236}">
                <a16:creationId xmlns:a16="http://schemas.microsoft.com/office/drawing/2014/main" id="{CFB3C9FF-7436-9846-9211-762CC13EEE0C}"/>
              </a:ext>
            </a:extLst>
          </p:cNvPr>
          <p:cNvSpPr>
            <a:spLocks noGrp="1" noChangeAspect="1"/>
          </p:cNvSpPr>
          <p:nvPr>
            <p:ph type="pic" sz="quarter" idx="104"/>
          </p:nvPr>
        </p:nvSpPr>
        <p:spPr>
          <a:xfrm>
            <a:off x="9701076"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3" name="Text Placeholder 17">
            <a:extLst>
              <a:ext uri="{FF2B5EF4-FFF2-40B4-BE49-F238E27FC236}">
                <a16:creationId xmlns:a16="http://schemas.microsoft.com/office/drawing/2014/main" id="{6F30B1CA-5C2F-F540-82E3-85F0D71D24CE}"/>
              </a:ext>
            </a:extLst>
          </p:cNvPr>
          <p:cNvSpPr>
            <a:spLocks noGrp="1"/>
          </p:cNvSpPr>
          <p:nvPr>
            <p:ph type="body" sz="quarter" idx="105" hasCustomPrompt="1"/>
          </p:nvPr>
        </p:nvSpPr>
        <p:spPr>
          <a:xfrm>
            <a:off x="11041256" y="664200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pic>
        <p:nvPicPr>
          <p:cNvPr id="44" name="Graphic 43">
            <a:extLst>
              <a:ext uri="{FF2B5EF4-FFF2-40B4-BE49-F238E27FC236}">
                <a16:creationId xmlns:a16="http://schemas.microsoft.com/office/drawing/2014/main" id="{BC1D4CE3-999F-FE40-862E-C1B7FFB3BA4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259230455"/>
      </p:ext>
    </p:extLst>
  </p:cSld>
  <p:clrMapOvr>
    <a:masterClrMapping/>
  </p:clrMapOvr>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Closing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3970DAA-C881-E440-8A5D-CD44BD96527C}"/>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3970DAA-C881-E440-8A5D-CD44BD96527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 name="Rectangle 2">
            <a:extLst>
              <a:ext uri="{FF2B5EF4-FFF2-40B4-BE49-F238E27FC236}">
                <a16:creationId xmlns:a16="http://schemas.microsoft.com/office/drawing/2014/main" id="{18713E0C-8C0E-1347-94BC-7A69A3665284}"/>
              </a:ext>
            </a:extLst>
          </p:cNvPr>
          <p:cNvSpPr/>
          <p:nvPr userDrawn="1"/>
        </p:nvSpPr>
        <p:spPr>
          <a:xfrm>
            <a:off x="347241" y="7500395"/>
            <a:ext cx="1701478" cy="428263"/>
          </a:xfrm>
          <a:prstGeom prst="rect">
            <a:avLst/>
          </a:prstGeom>
          <a:solidFill>
            <a:srgbClr val="002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B368D216-DA06-5B7B-97B1-723DFCB9E6A5}"/>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64783" y="3089502"/>
            <a:ext cx="3515041" cy="2039593"/>
          </a:xfrm>
          <a:prstGeom prst="rect">
            <a:avLst/>
          </a:prstGeom>
        </p:spPr>
      </p:pic>
    </p:spTree>
    <p:extLst>
      <p:ext uri="{BB962C8B-B14F-4D97-AF65-F5344CB8AC3E}">
        <p14:creationId xmlns:p14="http://schemas.microsoft.com/office/powerpoint/2010/main" val="40910992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_Information slide_WT_13">
    <p:spTree>
      <p:nvGrpSpPr>
        <p:cNvPr id="1" name=""/>
        <p:cNvGrpSpPr/>
        <p:nvPr/>
      </p:nvGrpSpPr>
      <p:grpSpPr>
        <a:xfrm>
          <a:off x="0" y="0"/>
          <a:ext cx="0" cy="0"/>
          <a:chOff x="0" y="0"/>
          <a:chExt cx="0" cy="0"/>
        </a:xfrm>
      </p:grpSpPr>
      <p:sp>
        <p:nvSpPr>
          <p:cNvPr id="29" name="Slide Number Placeholder 5">
            <a:extLst>
              <a:ext uri="{FF2B5EF4-FFF2-40B4-BE49-F238E27FC236}">
                <a16:creationId xmlns:a16="http://schemas.microsoft.com/office/drawing/2014/main" id="{5D38AB2D-B406-FF4B-BF0F-083823599F5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IBM Eliot Sans Medium" panose="020B0703050000000000" pitchFamily="34" charset="0"/>
              </a:defRPr>
            </a:lvl1pPr>
          </a:lstStyle>
          <a:p>
            <a:fld id="{2C7AFF3D-0B71-614B-ACB6-7F45BDA6A838}" type="slidenum">
              <a:rPr lang="en-US" smtClean="0"/>
              <a:pPr/>
              <a:t>‹#›</a:t>
            </a:fld>
            <a:endParaRPr lang="en-US" dirty="0"/>
          </a:p>
        </p:txBody>
      </p:sp>
      <p:sp>
        <p:nvSpPr>
          <p:cNvPr id="30" name="Footer Placeholder 3">
            <a:extLst>
              <a:ext uri="{FF2B5EF4-FFF2-40B4-BE49-F238E27FC236}">
                <a16:creationId xmlns:a16="http://schemas.microsoft.com/office/drawing/2014/main" id="{F8B370F0-3B52-6149-82EB-A212DA08E70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IBM Eliot Sans Medium" panose="020B0703050000000000" pitchFamily="34" charset="0"/>
              </a:defRPr>
            </a:lvl1pPr>
          </a:lstStyle>
          <a:p>
            <a:r>
              <a:rPr lang="en-US" dirty="0"/>
              <a:t>Presentation Title Here – Month 00, 000</a:t>
            </a:r>
          </a:p>
        </p:txBody>
      </p:sp>
      <p:sp>
        <p:nvSpPr>
          <p:cNvPr id="31" name="Text Placeholder 4">
            <a:extLst>
              <a:ext uri="{FF2B5EF4-FFF2-40B4-BE49-F238E27FC236}">
                <a16:creationId xmlns:a16="http://schemas.microsoft.com/office/drawing/2014/main" id="{B81B99F6-04F9-D143-91F5-58FFD9364296}"/>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IBM Eliot Sans Medium" panose="020B0703050000000000" pitchFamily="34" charset="0"/>
              </a:defRPr>
            </a:lvl1pPr>
          </a:lstStyle>
          <a:p>
            <a:pPr lvl="0"/>
            <a:r>
              <a:rPr lang="en-US" dirty="0"/>
              <a:t>Page Title Here</a:t>
            </a:r>
          </a:p>
          <a:p>
            <a:pPr lvl="0"/>
            <a:r>
              <a:rPr lang="en-US" dirty="0"/>
              <a:t>One or Two Lines</a:t>
            </a:r>
          </a:p>
        </p:txBody>
      </p:sp>
      <p:cxnSp>
        <p:nvCxnSpPr>
          <p:cNvPr id="34" name="Straight Connector 33">
            <a:extLst>
              <a:ext uri="{FF2B5EF4-FFF2-40B4-BE49-F238E27FC236}">
                <a16:creationId xmlns:a16="http://schemas.microsoft.com/office/drawing/2014/main" id="{CE75B37E-2995-DA45-96DB-2E749ECFB873}"/>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C58EB2-5C0C-EF4F-9EDE-FE88CABE6E27}"/>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A0D13308-388E-B540-AA97-7043001F2310}"/>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0" name="Text Placeholder 12">
            <a:extLst>
              <a:ext uri="{FF2B5EF4-FFF2-40B4-BE49-F238E27FC236}">
                <a16:creationId xmlns:a16="http://schemas.microsoft.com/office/drawing/2014/main" id="{057F9DC6-0F74-B443-9FA8-54EDD4D9A2A8}"/>
              </a:ext>
            </a:extLst>
          </p:cNvPr>
          <p:cNvSpPr>
            <a:spLocks noGrp="1"/>
          </p:cNvSpPr>
          <p:nvPr>
            <p:ph type="body" sz="quarter" idx="58" hasCustomPrompt="1"/>
          </p:nvPr>
        </p:nvSpPr>
        <p:spPr>
          <a:xfrm>
            <a:off x="10820721" y="57484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dirty="0"/>
              <a:t>$7.8</a:t>
            </a:r>
          </a:p>
        </p:txBody>
      </p:sp>
      <p:cxnSp>
        <p:nvCxnSpPr>
          <p:cNvPr id="41" name="Straight Connector 40">
            <a:extLst>
              <a:ext uri="{FF2B5EF4-FFF2-40B4-BE49-F238E27FC236}">
                <a16:creationId xmlns:a16="http://schemas.microsoft.com/office/drawing/2014/main" id="{7D4ACFCC-1045-4949-BEE9-4720F6600E5D}"/>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DC8021D3-26ED-BE41-8ACF-523C581EEA06}"/>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3" name="Text Placeholder 12">
            <a:extLst>
              <a:ext uri="{FF2B5EF4-FFF2-40B4-BE49-F238E27FC236}">
                <a16:creationId xmlns:a16="http://schemas.microsoft.com/office/drawing/2014/main" id="{0EDEEFC5-5AEC-D343-BC64-A20DF26168FD}"/>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dirty="0"/>
              <a:t>$6.67</a:t>
            </a:r>
          </a:p>
        </p:txBody>
      </p:sp>
      <p:sp>
        <p:nvSpPr>
          <p:cNvPr id="44" name="Text Placeholder 2">
            <a:extLst>
              <a:ext uri="{FF2B5EF4-FFF2-40B4-BE49-F238E27FC236}">
                <a16:creationId xmlns:a16="http://schemas.microsoft.com/office/drawing/2014/main" id="{2EBAE028-A2DC-FE47-BF1B-7F1EE1023995}"/>
              </a:ext>
            </a:extLst>
          </p:cNvPr>
          <p:cNvSpPr>
            <a:spLocks noGrp="1"/>
          </p:cNvSpPr>
          <p:nvPr>
            <p:ph type="body" sz="quarter" idx="59" hasCustomPrompt="1"/>
          </p:nvPr>
        </p:nvSpPr>
        <p:spPr>
          <a:xfrm>
            <a:off x="10851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45" name="Straight Connector 44">
            <a:extLst>
              <a:ext uri="{FF2B5EF4-FFF2-40B4-BE49-F238E27FC236}">
                <a16:creationId xmlns:a16="http://schemas.microsoft.com/office/drawing/2014/main" id="{C15444EA-5BE2-3A43-8A37-8ECD679B6698}"/>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6" name="Text Placeholder 12">
            <a:extLst>
              <a:ext uri="{FF2B5EF4-FFF2-40B4-BE49-F238E27FC236}">
                <a16:creationId xmlns:a16="http://schemas.microsoft.com/office/drawing/2014/main" id="{549645D7-2239-E34E-977B-8B0EB55B7D5A}"/>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002677"/>
                </a:solidFill>
                <a:latin typeface="IBM Eliot Sans" panose="020B0503050000000000" pitchFamily="34" charset="0"/>
              </a:defRPr>
            </a:lvl1pPr>
          </a:lstStyle>
          <a:p>
            <a:pPr lvl="0"/>
            <a:r>
              <a:rPr lang="en-US" dirty="0"/>
              <a:t>$7.8</a:t>
            </a:r>
          </a:p>
        </p:txBody>
      </p:sp>
      <p:sp>
        <p:nvSpPr>
          <p:cNvPr id="47" name="Text Placeholder 2">
            <a:extLst>
              <a:ext uri="{FF2B5EF4-FFF2-40B4-BE49-F238E27FC236}">
                <a16:creationId xmlns:a16="http://schemas.microsoft.com/office/drawing/2014/main" id="{343398B6-2A74-6F4A-8075-5D10728268BE}"/>
              </a:ext>
            </a:extLst>
          </p:cNvPr>
          <p:cNvSpPr>
            <a:spLocks noGrp="1"/>
          </p:cNvSpPr>
          <p:nvPr>
            <p:ph type="body" sz="quarter" idx="61" hasCustomPrompt="1"/>
          </p:nvPr>
        </p:nvSpPr>
        <p:spPr>
          <a:xfrm>
            <a:off x="7295961" y="28346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8" name="Text Placeholder 12">
            <a:extLst>
              <a:ext uri="{FF2B5EF4-FFF2-40B4-BE49-F238E27FC236}">
                <a16:creationId xmlns:a16="http://schemas.microsoft.com/office/drawing/2014/main" id="{303D567E-6E90-744C-B2A0-D643E0F6379C}"/>
              </a:ext>
            </a:extLst>
          </p:cNvPr>
          <p:cNvSpPr>
            <a:spLocks noGrp="1"/>
          </p:cNvSpPr>
          <p:nvPr>
            <p:ph type="body" sz="quarter" idx="62" hasCustomPrompt="1"/>
          </p:nvPr>
        </p:nvSpPr>
        <p:spPr>
          <a:xfrm>
            <a:off x="7269480" y="3475132"/>
            <a:ext cx="3272969" cy="1063913"/>
          </a:xfrm>
          <a:prstGeom prst="rect">
            <a:avLst/>
          </a:prstGeom>
        </p:spPr>
        <p:txBody>
          <a:bodyPr>
            <a:noAutofit/>
          </a:bodyPr>
          <a:lstStyle>
            <a:lvl1pPr marL="0" indent="0">
              <a:buNone/>
              <a:defRPr sz="6960" b="1" i="0">
                <a:solidFill>
                  <a:srgbClr val="3369FF"/>
                </a:solidFill>
                <a:latin typeface="IBM Eliot Sans" panose="020B0503050000000000" pitchFamily="34" charset="0"/>
              </a:defRPr>
            </a:lvl1pPr>
          </a:lstStyle>
          <a:p>
            <a:pPr lvl="0"/>
            <a:r>
              <a:rPr lang="en-US" dirty="0"/>
              <a:t>$6.67</a:t>
            </a:r>
          </a:p>
        </p:txBody>
      </p:sp>
      <p:sp>
        <p:nvSpPr>
          <p:cNvPr id="49" name="Text Placeholder 2">
            <a:extLst>
              <a:ext uri="{FF2B5EF4-FFF2-40B4-BE49-F238E27FC236}">
                <a16:creationId xmlns:a16="http://schemas.microsoft.com/office/drawing/2014/main" id="{4DB436AF-4BF3-EC47-8D2C-8AF9147E08C7}"/>
              </a:ext>
            </a:extLst>
          </p:cNvPr>
          <p:cNvSpPr>
            <a:spLocks noGrp="1"/>
          </p:cNvSpPr>
          <p:nvPr>
            <p:ph type="body" sz="quarter" idx="63" hasCustomPrompt="1"/>
          </p:nvPr>
        </p:nvSpPr>
        <p:spPr>
          <a:xfrm>
            <a:off x="10851961" y="28346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50" name="Straight Connector 49">
            <a:extLst>
              <a:ext uri="{FF2B5EF4-FFF2-40B4-BE49-F238E27FC236}">
                <a16:creationId xmlns:a16="http://schemas.microsoft.com/office/drawing/2014/main" id="{7A9F7746-7522-DD44-83E8-BE7A0F4CFA3B}"/>
              </a:ext>
            </a:extLst>
          </p:cNvPr>
          <p:cNvCxnSpPr>
            <a:cxnSpLocks/>
          </p:cNvCxnSpPr>
          <p:nvPr userDrawn="1"/>
        </p:nvCxnSpPr>
        <p:spPr>
          <a:xfrm>
            <a:off x="10741253" y="29083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9EE26970-DA91-D24A-B24E-9DADEFA332A7}"/>
              </a:ext>
            </a:extLst>
          </p:cNvPr>
          <p:cNvSpPr>
            <a:spLocks noGrp="1"/>
          </p:cNvSpPr>
          <p:nvPr>
            <p:ph type="body" sz="quarter" idx="64" hasCustomPrompt="1"/>
          </p:nvPr>
        </p:nvSpPr>
        <p:spPr>
          <a:xfrm>
            <a:off x="376237" y="3566162"/>
            <a:ext cx="3512907" cy="373075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pic>
        <p:nvPicPr>
          <p:cNvPr id="21" name="Graphic 20">
            <a:extLst>
              <a:ext uri="{FF2B5EF4-FFF2-40B4-BE49-F238E27FC236}">
                <a16:creationId xmlns:a16="http://schemas.microsoft.com/office/drawing/2014/main" id="{13C55F0D-28F0-8644-B0CA-37D37E1EE9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428658982"/>
      </p:ext>
    </p:extLst>
  </p:cSld>
  <p:clrMapOvr>
    <a:masterClrMapping/>
  </p:clrMapOvr>
  <p:extLst>
    <p:ext uri="{DCECCB84-F9BA-43D5-87BE-67443E8EF086}">
      <p15:sldGuideLst xmlns:p15="http://schemas.microsoft.com/office/powerpoint/2012/main">
        <p15:guide id="1" orient="horz" pos="2304">
          <p15:clr>
            <a:srgbClr val="FBAE40"/>
          </p15:clr>
        </p15:guide>
        <p15:guide id="2" orient="horz" pos="3264">
          <p15:clr>
            <a:srgbClr val="FBAE40"/>
          </p15:clr>
        </p15:guide>
        <p15:guide id="3" orient="horz" pos="45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09A6F1A-3C39-7343-9FBA-05C51270B046}"/>
              </a:ext>
            </a:extLst>
          </p:cNvPr>
          <p:cNvGraphicFramePr>
            <a:graphicFrameLocks noChangeAspect="1"/>
          </p:cNvGraphicFramePr>
          <p:nvPr userDrawn="1">
            <p:custDataLst>
              <p:tags r:id="rId1"/>
            </p:custDataLst>
            <p:extLst>
              <p:ext uri="{D42A27DB-BD31-4B8C-83A1-F6EECF244321}">
                <p14:modId xmlns:p14="http://schemas.microsoft.com/office/powerpoint/2010/main" val="42510613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09A6F1A-3C39-7343-9FBA-05C51270B04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486B662-82A9-3240-99B0-CABFBF382EE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1017F322-6C13-F740-B332-E77A00AED67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11">
            <a:extLst>
              <a:ext uri="{FF2B5EF4-FFF2-40B4-BE49-F238E27FC236}">
                <a16:creationId xmlns:a16="http://schemas.microsoft.com/office/drawing/2014/main" id="{76DF122C-D96D-6F42-9C0D-614B8475D90F}"/>
              </a:ext>
            </a:extLst>
          </p:cNvPr>
          <p:cNvSpPr>
            <a:spLocks noGrp="1"/>
          </p:cNvSpPr>
          <p:nvPr>
            <p:ph type="body" sz="quarter" idx="11" hasCustomPrompt="1"/>
          </p:nvPr>
        </p:nvSpPr>
        <p:spPr>
          <a:xfrm>
            <a:off x="385761" y="2143120"/>
            <a:ext cx="9986963" cy="5172080"/>
          </a:xfrm>
          <a:prstGeom prst="rect">
            <a:avLst/>
          </a:prstGeom>
        </p:spPr>
        <p:txBody>
          <a:bodyPr/>
          <a:lstStyle>
            <a:lvl1pPr marL="0" indent="12700">
              <a:lnSpc>
                <a:spcPts val="5500"/>
              </a:lnSpc>
              <a:buNone/>
              <a:tabLst/>
              <a:defRPr sz="4500"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6" name="Graphic 5">
            <a:extLst>
              <a:ext uri="{FF2B5EF4-FFF2-40B4-BE49-F238E27FC236}">
                <a16:creationId xmlns:a16="http://schemas.microsoft.com/office/drawing/2014/main" id="{14989ABD-74BB-914D-ACFB-4C1343F6E8D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397900861"/>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CD84C60-2466-0E4C-A7C4-96FB464FEEC1}"/>
              </a:ext>
            </a:extLst>
          </p:cNvPr>
          <p:cNvGraphicFramePr>
            <a:graphicFrameLocks noChangeAspect="1"/>
          </p:cNvGraphicFramePr>
          <p:nvPr userDrawn="1">
            <p:custDataLst>
              <p:tags r:id="rId1"/>
            </p:custDataLst>
            <p:extLst>
              <p:ext uri="{D42A27DB-BD31-4B8C-83A1-F6EECF244321}">
                <p14:modId xmlns:p14="http://schemas.microsoft.com/office/powerpoint/2010/main" val="3512011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CD84C60-2466-0E4C-A7C4-96FB464FEEC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5459513B-74D7-7742-B451-0A2A074BC7E8}"/>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F67C9897-77FD-E947-892C-ED90BBBF6C4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9" name="Text Placeholder 11">
            <a:extLst>
              <a:ext uri="{FF2B5EF4-FFF2-40B4-BE49-F238E27FC236}">
                <a16:creationId xmlns:a16="http://schemas.microsoft.com/office/drawing/2014/main" id="{6BEA7F6D-1BFD-3141-8D92-1C4D5ECC9FEC}"/>
              </a:ext>
            </a:extLst>
          </p:cNvPr>
          <p:cNvSpPr>
            <a:spLocks noGrp="1"/>
          </p:cNvSpPr>
          <p:nvPr>
            <p:ph type="body" sz="quarter" idx="11" hasCustomPrompt="1"/>
          </p:nvPr>
        </p:nvSpPr>
        <p:spPr>
          <a:xfrm>
            <a:off x="385761" y="2143120"/>
            <a:ext cx="9986963" cy="5172080"/>
          </a:xfrm>
          <a:prstGeom prst="rect">
            <a:avLst/>
          </a:prstGeom>
        </p:spPr>
        <p:txBody>
          <a:bodyPr/>
          <a:lstStyle>
            <a:lvl1pPr marL="0" indent="0">
              <a:lnSpc>
                <a:spcPts val="5500"/>
              </a:lnSpc>
              <a:buNone/>
              <a:defRPr sz="4500"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6" name="Picture 5">
            <a:extLst>
              <a:ext uri="{FF2B5EF4-FFF2-40B4-BE49-F238E27FC236}">
                <a16:creationId xmlns:a16="http://schemas.microsoft.com/office/drawing/2014/main" id="{D1810841-2B4E-434A-84C9-2317904A7830}"/>
              </a:ext>
            </a:extLst>
          </p:cNvPr>
          <p:cNvPicPr>
            <a:picLocks noChangeAspect="1"/>
          </p:cNvPicPr>
          <p:nvPr userDrawn="1"/>
        </p:nvPicPr>
        <p:blipFill>
          <a:blip r:embed="rId5"/>
          <a:stretch>
            <a:fillRect/>
          </a:stretch>
        </p:blipFill>
        <p:spPr>
          <a:xfrm>
            <a:off x="159027" y="-139150"/>
            <a:ext cx="1828800" cy="1828800"/>
          </a:xfrm>
          <a:prstGeom prst="rect">
            <a:avLst/>
          </a:prstGeom>
        </p:spPr>
      </p:pic>
      <p:pic>
        <p:nvPicPr>
          <p:cNvPr id="7" name="Graphic 6">
            <a:extLst>
              <a:ext uri="{FF2B5EF4-FFF2-40B4-BE49-F238E27FC236}">
                <a16:creationId xmlns:a16="http://schemas.microsoft.com/office/drawing/2014/main" id="{403E1A5C-257B-D848-A225-902001005F5F}"/>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097213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forma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1"/>
            </p:custDataLst>
            <p:extLst>
              <p:ext uri="{D42A27DB-BD31-4B8C-83A1-F6EECF244321}">
                <p14:modId xmlns:p14="http://schemas.microsoft.com/office/powerpoint/2010/main" val="20305997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373162"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4982868"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9667991"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4979263"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9664087"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26" name="Text Placeholder 5">
            <a:extLst>
              <a:ext uri="{FF2B5EF4-FFF2-40B4-BE49-F238E27FC236}">
                <a16:creationId xmlns:a16="http://schemas.microsoft.com/office/drawing/2014/main" id="{35C852C2-C2A7-EA43-906E-C79B168FE0DA}"/>
              </a:ext>
            </a:extLst>
          </p:cNvPr>
          <p:cNvSpPr>
            <a:spLocks noGrp="1"/>
          </p:cNvSpPr>
          <p:nvPr>
            <p:ph type="body" sz="quarter" idx="72" hasCustomPrompt="1"/>
          </p:nvPr>
        </p:nvSpPr>
        <p:spPr>
          <a:xfrm>
            <a:off x="367924"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7C8E18A9-E9D3-D642-BEEA-AC621C4D853F}"/>
              </a:ext>
            </a:extLst>
          </p:cNvPr>
          <p:cNvSpPr>
            <a:spLocks noGrp="1"/>
          </p:cNvSpPr>
          <p:nvPr>
            <p:ph type="body" sz="quarter" idx="73" hasCustomPrompt="1"/>
          </p:nvPr>
        </p:nvSpPr>
        <p:spPr>
          <a:xfrm>
            <a:off x="4968206"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C3D1D24F-ABFE-E742-8B7F-DB0A53E74E5B}"/>
              </a:ext>
            </a:extLst>
          </p:cNvPr>
          <p:cNvSpPr>
            <a:spLocks noGrp="1"/>
          </p:cNvSpPr>
          <p:nvPr>
            <p:ph type="body" sz="quarter" idx="74" hasCustomPrompt="1"/>
          </p:nvPr>
        </p:nvSpPr>
        <p:spPr>
          <a:xfrm>
            <a:off x="9662755"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pic>
        <p:nvPicPr>
          <p:cNvPr id="15" name="Graphic 14">
            <a:extLst>
              <a:ext uri="{FF2B5EF4-FFF2-40B4-BE49-F238E27FC236}">
                <a16:creationId xmlns:a16="http://schemas.microsoft.com/office/drawing/2014/main" id="{6EE2F629-A56E-1E45-A50E-3B7252BA845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4096127875"/>
      </p:ext>
    </p:extLst>
  </p:cSld>
  <p:clrMapOvr>
    <a:masterClrMapping/>
  </p:clrMapOvr>
  <p:extLst>
    <p:ext uri="{DCECCB84-F9BA-43D5-87BE-67443E8EF086}">
      <p15:sldGuideLst xmlns:p15="http://schemas.microsoft.com/office/powerpoint/2012/main">
        <p15:guide id="5" orient="horz" pos="2064">
          <p15:clr>
            <a:srgbClr val="FBAE40"/>
          </p15:clr>
        </p15:guide>
        <p15:guide id="6" orient="horz" pos="2664">
          <p15:clr>
            <a:srgbClr val="FBAE40"/>
          </p15:clr>
        </p15:guide>
        <p15:guide id="9" orient="horz" pos="2880">
          <p15:clr>
            <a:srgbClr val="FBAE40"/>
          </p15:clr>
        </p15:guide>
        <p15:guide id="10" orient="horz" pos="3024">
          <p15:clr>
            <a:srgbClr val="FBAE40"/>
          </p15:clr>
        </p15:guide>
        <p15:guide id="11" orient="horz" pos="18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Introduction slide_EQ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extLst>
              <p:ext uri="{D42A27DB-BD31-4B8C-83A1-F6EECF244321}">
                <p14:modId xmlns:p14="http://schemas.microsoft.com/office/powerpoint/2010/main" val="2153717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chemeClr val="tx2"/>
                </a:solidFill>
                <a:latin typeface="Segoe UI" panose="020B0502040204020203" pitchFamily="34" charset="0"/>
                <a:sym typeface="Segoe UI" panose="020B0502040204020203" pitchFamily="34" charset="0"/>
              </a:defRPr>
            </a:lvl1pPr>
          </a:lstStyle>
          <a:p>
            <a:pPr lvl="0"/>
            <a:r>
              <a:rPr lang="en-US" dirty="0"/>
              <a:t>Presentation title here two or three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chemeClr val="tx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chemeClr val="tx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5F560A54-84EC-844C-9FCE-BD65590A3E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86400" y="1483049"/>
            <a:ext cx="3657600" cy="2123440"/>
          </a:xfrm>
          <a:prstGeom prst="rect">
            <a:avLst/>
          </a:prstGeom>
        </p:spPr>
      </p:pic>
    </p:spTree>
    <p:extLst>
      <p:ext uri="{BB962C8B-B14F-4D97-AF65-F5344CB8AC3E}">
        <p14:creationId xmlns:p14="http://schemas.microsoft.com/office/powerpoint/2010/main" val="1954856134"/>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formation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A79E3A-69DC-F84D-9BB8-E6891B50E763}"/>
              </a:ext>
            </a:extLst>
          </p:cNvPr>
          <p:cNvGraphicFramePr>
            <a:graphicFrameLocks noChangeAspect="1"/>
          </p:cNvGraphicFramePr>
          <p:nvPr userDrawn="1">
            <p:custDataLst>
              <p:tags r:id="rId1"/>
            </p:custDataLst>
            <p:extLst>
              <p:ext uri="{D42A27DB-BD31-4B8C-83A1-F6EECF244321}">
                <p14:modId xmlns:p14="http://schemas.microsoft.com/office/powerpoint/2010/main" val="12278996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1A79E3A-69DC-F84D-9BB8-E6891B50E763}"/>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8" name="Text Placeholder 4">
            <a:extLst>
              <a:ext uri="{FF2B5EF4-FFF2-40B4-BE49-F238E27FC236}">
                <a16:creationId xmlns:a16="http://schemas.microsoft.com/office/drawing/2014/main" id="{22903CC2-B49C-254B-99F5-CED8DD496121}"/>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7" name="Slide Number Placeholder 5">
            <a:extLst>
              <a:ext uri="{FF2B5EF4-FFF2-40B4-BE49-F238E27FC236}">
                <a16:creationId xmlns:a16="http://schemas.microsoft.com/office/drawing/2014/main" id="{83AF085A-2367-3B4F-B2D3-735C72EA971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1DE36CFC-41B2-8C47-9108-49B29317304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6" name="Text Placeholder 35">
            <a:extLst>
              <a:ext uri="{FF2B5EF4-FFF2-40B4-BE49-F238E27FC236}">
                <a16:creationId xmlns:a16="http://schemas.microsoft.com/office/drawing/2014/main" id="{757EB81F-7D3E-AD48-8696-3F5B6501A9A8}"/>
              </a:ext>
            </a:extLst>
          </p:cNvPr>
          <p:cNvSpPr>
            <a:spLocks noGrp="1"/>
          </p:cNvSpPr>
          <p:nvPr>
            <p:ph type="body" sz="quarter" idx="57" hasCustomPrompt="1"/>
          </p:nvPr>
        </p:nvSpPr>
        <p:spPr>
          <a:xfrm>
            <a:off x="373162"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7" name="Text Placeholder 35">
            <a:extLst>
              <a:ext uri="{FF2B5EF4-FFF2-40B4-BE49-F238E27FC236}">
                <a16:creationId xmlns:a16="http://schemas.microsoft.com/office/drawing/2014/main" id="{5DE3D25B-C45A-ED4F-86DA-54B4327EFA36}"/>
              </a:ext>
            </a:extLst>
          </p:cNvPr>
          <p:cNvSpPr>
            <a:spLocks noGrp="1"/>
          </p:cNvSpPr>
          <p:nvPr>
            <p:ph type="body" sz="quarter" idx="58" hasCustomPrompt="1"/>
          </p:nvPr>
        </p:nvSpPr>
        <p:spPr>
          <a:xfrm>
            <a:off x="3823373"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8" name="Text Placeholder 35">
            <a:extLst>
              <a:ext uri="{FF2B5EF4-FFF2-40B4-BE49-F238E27FC236}">
                <a16:creationId xmlns:a16="http://schemas.microsoft.com/office/drawing/2014/main" id="{0A0C3EF2-8C93-1F48-9734-992BA9936C81}"/>
              </a:ext>
            </a:extLst>
          </p:cNvPr>
          <p:cNvSpPr>
            <a:spLocks noGrp="1"/>
          </p:cNvSpPr>
          <p:nvPr>
            <p:ph type="body" sz="quarter" idx="59" hasCustomPrompt="1"/>
          </p:nvPr>
        </p:nvSpPr>
        <p:spPr>
          <a:xfrm>
            <a:off x="7301863"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9" name="Text Placeholder 35">
            <a:extLst>
              <a:ext uri="{FF2B5EF4-FFF2-40B4-BE49-F238E27FC236}">
                <a16:creationId xmlns:a16="http://schemas.microsoft.com/office/drawing/2014/main" id="{59105C59-2C7F-F341-992C-22751EB0BB1B}"/>
              </a:ext>
            </a:extLst>
          </p:cNvPr>
          <p:cNvSpPr>
            <a:spLocks noGrp="1"/>
          </p:cNvSpPr>
          <p:nvPr>
            <p:ph type="body" sz="quarter" idx="60" hasCustomPrompt="1"/>
          </p:nvPr>
        </p:nvSpPr>
        <p:spPr>
          <a:xfrm>
            <a:off x="10770927"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Picture Placeholder 2">
            <a:extLst>
              <a:ext uri="{FF2B5EF4-FFF2-40B4-BE49-F238E27FC236}">
                <a16:creationId xmlns:a16="http://schemas.microsoft.com/office/drawing/2014/main" id="{06D87C8E-8AA0-9C48-8003-F805FFA0BD4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0" name="Picture Placeholder 2">
            <a:extLst>
              <a:ext uri="{FF2B5EF4-FFF2-40B4-BE49-F238E27FC236}">
                <a16:creationId xmlns:a16="http://schemas.microsoft.com/office/drawing/2014/main" id="{FB0BDA74-C70F-9D48-96FA-18508C0FA641}"/>
              </a:ext>
            </a:extLst>
          </p:cNvPr>
          <p:cNvSpPr>
            <a:spLocks noGrp="1"/>
          </p:cNvSpPr>
          <p:nvPr>
            <p:ph type="pic" sz="quarter" idx="62"/>
          </p:nvPr>
        </p:nvSpPr>
        <p:spPr>
          <a:xfrm>
            <a:off x="38362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1" name="Picture Placeholder 2">
            <a:extLst>
              <a:ext uri="{FF2B5EF4-FFF2-40B4-BE49-F238E27FC236}">
                <a16:creationId xmlns:a16="http://schemas.microsoft.com/office/drawing/2014/main" id="{03A6F76D-EC9F-0F46-97C9-F54AF3B19B30}"/>
              </a:ext>
            </a:extLst>
          </p:cNvPr>
          <p:cNvSpPr>
            <a:spLocks noGrp="1"/>
          </p:cNvSpPr>
          <p:nvPr>
            <p:ph type="pic" sz="quarter" idx="63"/>
          </p:nvPr>
        </p:nvSpPr>
        <p:spPr>
          <a:xfrm>
            <a:off x="73033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2" name="Picture Placeholder 2">
            <a:extLst>
              <a:ext uri="{FF2B5EF4-FFF2-40B4-BE49-F238E27FC236}">
                <a16:creationId xmlns:a16="http://schemas.microsoft.com/office/drawing/2014/main" id="{D5F68AE7-31F3-B94B-BA23-AEB709E92A50}"/>
              </a:ext>
            </a:extLst>
          </p:cNvPr>
          <p:cNvSpPr>
            <a:spLocks noGrp="1"/>
          </p:cNvSpPr>
          <p:nvPr>
            <p:ph type="pic" sz="quarter" idx="64"/>
          </p:nvPr>
        </p:nvSpPr>
        <p:spPr>
          <a:xfrm>
            <a:off x="107704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6" name="Text Placeholder 5">
            <a:extLst>
              <a:ext uri="{FF2B5EF4-FFF2-40B4-BE49-F238E27FC236}">
                <a16:creationId xmlns:a16="http://schemas.microsoft.com/office/drawing/2014/main" id="{8969C6EF-58E8-744A-A89F-F181C118C0BB}"/>
              </a:ext>
            </a:extLst>
          </p:cNvPr>
          <p:cNvSpPr>
            <a:spLocks noGrp="1"/>
          </p:cNvSpPr>
          <p:nvPr>
            <p:ph type="body" sz="quarter" idx="71" hasCustomPrompt="1"/>
          </p:nvPr>
        </p:nvSpPr>
        <p:spPr>
          <a:xfrm>
            <a:off x="3836989" y="4820238"/>
            <a:ext cx="2752348" cy="2494963"/>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3D2A3ABF-5388-1E4C-9A74-6626C6BF886E}"/>
              </a:ext>
            </a:extLst>
          </p:cNvPr>
          <p:cNvSpPr>
            <a:spLocks noGrp="1"/>
          </p:cNvSpPr>
          <p:nvPr>
            <p:ph type="body" sz="quarter" idx="72" hasCustomPrompt="1"/>
          </p:nvPr>
        </p:nvSpPr>
        <p:spPr>
          <a:xfrm>
            <a:off x="367926" y="4820239"/>
            <a:ext cx="2752348" cy="2494963"/>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9" name="Text Placeholder 5">
            <a:extLst>
              <a:ext uri="{FF2B5EF4-FFF2-40B4-BE49-F238E27FC236}">
                <a16:creationId xmlns:a16="http://schemas.microsoft.com/office/drawing/2014/main" id="{419DE374-175B-F34F-BB71-14B2689F4627}"/>
              </a:ext>
            </a:extLst>
          </p:cNvPr>
          <p:cNvSpPr>
            <a:spLocks noGrp="1"/>
          </p:cNvSpPr>
          <p:nvPr>
            <p:ph type="body" sz="quarter" idx="73" hasCustomPrompt="1"/>
          </p:nvPr>
        </p:nvSpPr>
        <p:spPr>
          <a:xfrm>
            <a:off x="7306054" y="4820236"/>
            <a:ext cx="2752348" cy="2494964"/>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B5222328-7E5E-B046-A2EA-5651060300DA}"/>
              </a:ext>
            </a:extLst>
          </p:cNvPr>
          <p:cNvSpPr>
            <a:spLocks noGrp="1"/>
          </p:cNvSpPr>
          <p:nvPr>
            <p:ph type="body" sz="quarter" idx="74" hasCustomPrompt="1"/>
          </p:nvPr>
        </p:nvSpPr>
        <p:spPr>
          <a:xfrm>
            <a:off x="10775119" y="4820236"/>
            <a:ext cx="2752348" cy="2494964"/>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pic>
        <p:nvPicPr>
          <p:cNvPr id="23" name="Graphic 22">
            <a:extLst>
              <a:ext uri="{FF2B5EF4-FFF2-40B4-BE49-F238E27FC236}">
                <a16:creationId xmlns:a16="http://schemas.microsoft.com/office/drawing/2014/main" id="{2567E26E-7E8D-434B-82A9-49C157E8E64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611785678"/>
      </p:ext>
    </p:extLst>
  </p:cSld>
  <p:clrMapOvr>
    <a:masterClrMapping/>
  </p:clrMapOvr>
  <p:extLst>
    <p:ext uri="{DCECCB84-F9BA-43D5-87BE-67443E8EF086}">
      <p15:sldGuideLst xmlns:p15="http://schemas.microsoft.com/office/powerpoint/2012/main">
        <p15:guide id="7" orient="horz" pos="2088">
          <p15:clr>
            <a:srgbClr val="FBAE40"/>
          </p15:clr>
        </p15:guide>
        <p15:guide id="8" orient="horz" pos="2664">
          <p15:clr>
            <a:srgbClr val="FBAE40"/>
          </p15:clr>
        </p15:guide>
        <p15:guide id="9" orient="horz" pos="2880">
          <p15:clr>
            <a:srgbClr val="FBAE40"/>
          </p15:clr>
        </p15:guide>
        <p15:guide id="10" orient="horz" pos="302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formation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8C451CD-96A8-7E4D-B207-FB34E1FDB2F8}"/>
              </a:ext>
            </a:extLst>
          </p:cNvPr>
          <p:cNvGraphicFramePr>
            <a:graphicFrameLocks noChangeAspect="1"/>
          </p:cNvGraphicFramePr>
          <p:nvPr userDrawn="1">
            <p:custDataLst>
              <p:tags r:id="rId1"/>
            </p:custDataLst>
            <p:extLst>
              <p:ext uri="{D42A27DB-BD31-4B8C-83A1-F6EECF244321}">
                <p14:modId xmlns:p14="http://schemas.microsoft.com/office/powerpoint/2010/main" val="6427235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8C451CD-96A8-7E4D-B207-FB34E1FDB2F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47">
            <a:extLst>
              <a:ext uri="{FF2B5EF4-FFF2-40B4-BE49-F238E27FC236}">
                <a16:creationId xmlns:a16="http://schemas.microsoft.com/office/drawing/2014/main" id="{8DCEA276-9209-A441-A46A-C9C61A22AB0E}"/>
              </a:ext>
            </a:extLst>
          </p:cNvPr>
          <p:cNvSpPr>
            <a:spLocks noGrp="1"/>
          </p:cNvSpPr>
          <p:nvPr>
            <p:ph type="body" sz="quarter" idx="26" hasCustomPrompt="1"/>
          </p:nvPr>
        </p:nvSpPr>
        <p:spPr>
          <a:xfrm>
            <a:off x="365761" y="2569464"/>
            <a:ext cx="6858001" cy="4745736"/>
          </a:xfrm>
          <a:prstGeom prst="rect">
            <a:avLst/>
          </a:prstGeom>
        </p:spPr>
        <p:txBody>
          <a:bodyPr>
            <a:normAutofit/>
          </a:bodyPr>
          <a:lstStyle>
            <a:lvl1pPr marL="213344" indent="-213344">
              <a:lnSpc>
                <a:spcPct val="90000"/>
              </a:lnSpc>
              <a:buFont typeface="Arial" panose="020B0604020202020204" pitchFamily="34" charset="0"/>
              <a:buChar char="•"/>
              <a:tabLst/>
              <a:defRPr sz="1600" b="0" i="0">
                <a:solidFill>
                  <a:srgbClr val="002677"/>
                </a:solidFill>
                <a:latin typeface="Segoe UI" panose="020B0502040204020203" pitchFamily="34" charset="0"/>
                <a:sym typeface="Segoe UI" panose="020B0502040204020203" pitchFamily="34" charset="0"/>
              </a:defRPr>
            </a:lvl1pPr>
            <a:lvl2pPr marL="205726" marR="0" indent="0" algn="l" defTabSz="1097198" rtl="0" eaLnBrk="1" fontAlgn="auto" latinLnBrk="0" hangingPunct="1">
              <a:lnSpc>
                <a:spcPct val="90000"/>
              </a:lnSpc>
              <a:spcBef>
                <a:spcPts val="601"/>
              </a:spcBef>
              <a:spcAft>
                <a:spcPts val="0"/>
              </a:spcAft>
              <a:buClrTx/>
              <a:buSzTx/>
              <a:buFont typeface="Courier New" panose="02070309020205020404" pitchFamily="49" charset="0"/>
              <a:buNone/>
              <a:tabLst/>
              <a:defRPr sz="1200" b="0" i="0">
                <a:solidFill>
                  <a:srgbClr val="002677"/>
                </a:solidFill>
                <a:latin typeface="Segoe UI" panose="020B0502040204020203" pitchFamily="34" charset="0"/>
                <a:sym typeface="Segoe UI" panose="020B0502040204020203" pitchFamily="34" charset="0"/>
              </a:defRPr>
            </a:lvl2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 pro </a:t>
            </a:r>
            <a:r>
              <a:rPr lang="en-US" dirty="0" err="1"/>
              <a:t>berrunti</a:t>
            </a:r>
            <a:r>
              <a:rPr lang="en-US" dirty="0"/>
              <a:t> re quo.</a:t>
            </a:r>
          </a:p>
          <a:p>
            <a:pPr marL="413356" marR="0" lvl="1" indent="-207631" algn="l" defTabSz="1097198" rtl="0" eaLnBrk="1" fontAlgn="auto" latinLnBrk="0" hangingPunct="1">
              <a:lnSpc>
                <a:spcPts val="3000"/>
              </a:lnSpc>
              <a:spcBef>
                <a:spcPts val="601"/>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 pro </a:t>
            </a:r>
            <a:r>
              <a:rPr lang="en-US" dirty="0" err="1"/>
              <a:t>berrunti</a:t>
            </a:r>
            <a:r>
              <a:rPr lang="en-US" dirty="0"/>
              <a:t> re quo.</a:t>
            </a:r>
          </a:p>
        </p:txBody>
      </p:sp>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pic>
        <p:nvPicPr>
          <p:cNvPr id="7" name="Graphic 6">
            <a:extLst>
              <a:ext uri="{FF2B5EF4-FFF2-40B4-BE49-F238E27FC236}">
                <a16:creationId xmlns:a16="http://schemas.microsoft.com/office/drawing/2014/main" id="{881A894A-95E0-D243-ADB4-3409A14F328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4118469750"/>
      </p:ext>
    </p:extLst>
  </p:cSld>
  <p:clrMapOvr>
    <a:masterClrMapping/>
  </p:clrMapOvr>
  <p:extLst>
    <p:ext uri="{DCECCB84-F9BA-43D5-87BE-67443E8EF086}">
      <p15:sldGuideLst xmlns:p15="http://schemas.microsoft.com/office/powerpoint/2012/main">
        <p15:guide id="2" orient="horz" pos="172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rmation slide_WT_0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F406C1A-0F78-F147-AF9E-22768BA1B635}"/>
              </a:ext>
            </a:extLst>
          </p:cNvPr>
          <p:cNvGraphicFramePr>
            <a:graphicFrameLocks noChangeAspect="1"/>
          </p:cNvGraphicFramePr>
          <p:nvPr userDrawn="1">
            <p:custDataLst>
              <p:tags r:id="rId1"/>
            </p:custDataLst>
            <p:extLst>
              <p:ext uri="{D42A27DB-BD31-4B8C-83A1-F6EECF244321}">
                <p14:modId xmlns:p14="http://schemas.microsoft.com/office/powerpoint/2010/main" val="2862708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F406C1A-0F78-F147-AF9E-22768BA1B635}"/>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5C0136C6-F7AB-8B49-928A-338D3A7654D7}"/>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C2B5399-B34C-E849-947E-DA2E8E9433A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5" name="Text Placeholder 4">
            <a:extLst>
              <a:ext uri="{FF2B5EF4-FFF2-40B4-BE49-F238E27FC236}">
                <a16:creationId xmlns:a16="http://schemas.microsoft.com/office/drawing/2014/main" id="{D1640F72-08C8-A04F-B3F3-EAD6099F173D}"/>
              </a:ext>
            </a:extLst>
          </p:cNvPr>
          <p:cNvSpPr>
            <a:spLocks noGrp="1"/>
          </p:cNvSpPr>
          <p:nvPr>
            <p:ph type="body" sz="quarter" idx="30" hasCustomPrompt="1"/>
          </p:nvPr>
        </p:nvSpPr>
        <p:spPr>
          <a:xfrm>
            <a:off x="375858"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3" name="Text Placeholder 4">
            <a:extLst>
              <a:ext uri="{FF2B5EF4-FFF2-40B4-BE49-F238E27FC236}">
                <a16:creationId xmlns:a16="http://schemas.microsoft.com/office/drawing/2014/main" id="{48DEA317-5C53-964A-8725-0A575FF6F09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5" name="Text Placeholder 4">
            <a:extLst>
              <a:ext uri="{FF2B5EF4-FFF2-40B4-BE49-F238E27FC236}">
                <a16:creationId xmlns:a16="http://schemas.microsoft.com/office/drawing/2014/main" id="{C482676B-8FFD-D249-840A-A4B768AAB81A}"/>
              </a:ext>
            </a:extLst>
          </p:cNvPr>
          <p:cNvSpPr>
            <a:spLocks noGrp="1"/>
          </p:cNvSpPr>
          <p:nvPr>
            <p:ph type="body" sz="quarter" idx="32" hasCustomPrompt="1"/>
          </p:nvPr>
        </p:nvSpPr>
        <p:spPr>
          <a:xfrm>
            <a:off x="383229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4">
            <a:extLst>
              <a:ext uri="{FF2B5EF4-FFF2-40B4-BE49-F238E27FC236}">
                <a16:creationId xmlns:a16="http://schemas.microsoft.com/office/drawing/2014/main" id="{484AE173-66FD-0C4F-9F7F-ED0CFFD44192}"/>
              </a:ext>
            </a:extLst>
          </p:cNvPr>
          <p:cNvSpPr>
            <a:spLocks noGrp="1"/>
          </p:cNvSpPr>
          <p:nvPr>
            <p:ph type="body" sz="quarter" idx="34" hasCustomPrompt="1"/>
          </p:nvPr>
        </p:nvSpPr>
        <p:spPr>
          <a:xfrm>
            <a:off x="7297866"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9" name="Text Placeholder 4">
            <a:extLst>
              <a:ext uri="{FF2B5EF4-FFF2-40B4-BE49-F238E27FC236}">
                <a16:creationId xmlns:a16="http://schemas.microsoft.com/office/drawing/2014/main" id="{406438DA-82F4-2041-B4C1-FDA04BB04DA8}"/>
              </a:ext>
            </a:extLst>
          </p:cNvPr>
          <p:cNvSpPr>
            <a:spLocks noGrp="1"/>
          </p:cNvSpPr>
          <p:nvPr>
            <p:ph type="body" sz="quarter" idx="36" hasCustomPrompt="1"/>
          </p:nvPr>
        </p:nvSpPr>
        <p:spPr>
          <a:xfrm>
            <a:off x="1078173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9" name="Text Placeholder 8">
            <a:extLst>
              <a:ext uri="{FF2B5EF4-FFF2-40B4-BE49-F238E27FC236}">
                <a16:creationId xmlns:a16="http://schemas.microsoft.com/office/drawing/2014/main" id="{07EE9E89-CAEA-6749-A5BF-C6CDC24EB7F8}"/>
              </a:ext>
            </a:extLst>
          </p:cNvPr>
          <p:cNvSpPr>
            <a:spLocks noGrp="1"/>
          </p:cNvSpPr>
          <p:nvPr>
            <p:ph type="body" sz="quarter" idx="38" hasCustomPrompt="1"/>
          </p:nvPr>
        </p:nvSpPr>
        <p:spPr>
          <a:xfrm>
            <a:off x="374820"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0" name="Text Placeholder 8">
            <a:extLst>
              <a:ext uri="{FF2B5EF4-FFF2-40B4-BE49-F238E27FC236}">
                <a16:creationId xmlns:a16="http://schemas.microsoft.com/office/drawing/2014/main" id="{252CEB8D-161D-1847-B77C-09583DCD8BEE}"/>
              </a:ext>
            </a:extLst>
          </p:cNvPr>
          <p:cNvSpPr>
            <a:spLocks noGrp="1"/>
          </p:cNvSpPr>
          <p:nvPr>
            <p:ph type="body" sz="quarter" idx="39" hasCustomPrompt="1"/>
          </p:nvPr>
        </p:nvSpPr>
        <p:spPr>
          <a:xfrm>
            <a:off x="3834712"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1" name="Text Placeholder 8">
            <a:extLst>
              <a:ext uri="{FF2B5EF4-FFF2-40B4-BE49-F238E27FC236}">
                <a16:creationId xmlns:a16="http://schemas.microsoft.com/office/drawing/2014/main" id="{136C8D09-4B68-7E43-92BC-03886CC61FDB}"/>
              </a:ext>
            </a:extLst>
          </p:cNvPr>
          <p:cNvSpPr>
            <a:spLocks noGrp="1"/>
          </p:cNvSpPr>
          <p:nvPr>
            <p:ph type="body" sz="quarter" idx="40" hasCustomPrompt="1"/>
          </p:nvPr>
        </p:nvSpPr>
        <p:spPr>
          <a:xfrm>
            <a:off x="7294604"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2" name="Text Placeholder 8">
            <a:extLst>
              <a:ext uri="{FF2B5EF4-FFF2-40B4-BE49-F238E27FC236}">
                <a16:creationId xmlns:a16="http://schemas.microsoft.com/office/drawing/2014/main" id="{DC5E1225-9BE0-4247-986F-F2F38964C56E}"/>
              </a:ext>
            </a:extLst>
          </p:cNvPr>
          <p:cNvSpPr>
            <a:spLocks noGrp="1"/>
          </p:cNvSpPr>
          <p:nvPr>
            <p:ph type="body" sz="quarter" idx="41" hasCustomPrompt="1"/>
          </p:nvPr>
        </p:nvSpPr>
        <p:spPr>
          <a:xfrm>
            <a:off x="10787448"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pic>
        <p:nvPicPr>
          <p:cNvPr id="14" name="Graphic 13">
            <a:extLst>
              <a:ext uri="{FF2B5EF4-FFF2-40B4-BE49-F238E27FC236}">
                <a16:creationId xmlns:a16="http://schemas.microsoft.com/office/drawing/2014/main" id="{5A9CD09C-5FE2-754D-B20F-1CE26CED72C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089885225"/>
      </p:ext>
    </p:extLst>
  </p:cSld>
  <p:clrMapOvr>
    <a:masterClrMapping/>
  </p:clrMapOvr>
  <p:extLst>
    <p:ext uri="{DCECCB84-F9BA-43D5-87BE-67443E8EF086}">
      <p15:sldGuideLst xmlns:p15="http://schemas.microsoft.com/office/powerpoint/2012/main">
        <p15:guide id="1" orient="horz" pos="2352">
          <p15:clr>
            <a:srgbClr val="FBAE40"/>
          </p15:clr>
        </p15:guide>
        <p15:guide id="2" orient="horz" pos="271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formation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06088B2-3DCD-9F4E-B9C7-406656DA162B}"/>
              </a:ext>
            </a:extLst>
          </p:cNvPr>
          <p:cNvGraphicFramePr>
            <a:graphicFrameLocks noChangeAspect="1"/>
          </p:cNvGraphicFramePr>
          <p:nvPr userDrawn="1">
            <p:custDataLst>
              <p:tags r:id="rId1"/>
            </p:custDataLst>
            <p:extLst>
              <p:ext uri="{D42A27DB-BD31-4B8C-83A1-F6EECF244321}">
                <p14:modId xmlns:p14="http://schemas.microsoft.com/office/powerpoint/2010/main" val="17613871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06088B2-3DCD-9F4E-B9C7-406656DA162B}"/>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Picture Placeholder 15">
            <a:extLst>
              <a:ext uri="{FF2B5EF4-FFF2-40B4-BE49-F238E27FC236}">
                <a16:creationId xmlns:a16="http://schemas.microsoft.com/office/drawing/2014/main" id="{74CDF4B0-2E35-9843-BE83-6C144954D58A}"/>
              </a:ext>
            </a:extLst>
          </p:cNvPr>
          <p:cNvSpPr>
            <a:spLocks noGrp="1"/>
          </p:cNvSpPr>
          <p:nvPr>
            <p:ph type="pic" sz="quarter" idx="18"/>
          </p:nvPr>
        </p:nvSpPr>
        <p:spPr>
          <a:xfrm>
            <a:off x="457200" y="3200400"/>
            <a:ext cx="3352800" cy="182880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p:nvPr>
        </p:nvSpPr>
        <p:spPr>
          <a:xfrm>
            <a:off x="3920345" y="3200400"/>
            <a:ext cx="3352800" cy="182880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7" name="Picture Placeholder 15">
            <a:extLst>
              <a:ext uri="{FF2B5EF4-FFF2-40B4-BE49-F238E27FC236}">
                <a16:creationId xmlns:a16="http://schemas.microsoft.com/office/drawing/2014/main" id="{85178677-6C05-8641-847C-C03510C54C72}"/>
              </a:ext>
            </a:extLst>
          </p:cNvPr>
          <p:cNvSpPr>
            <a:spLocks noGrp="1"/>
          </p:cNvSpPr>
          <p:nvPr>
            <p:ph type="pic" sz="quarter" idx="29"/>
          </p:nvPr>
        </p:nvSpPr>
        <p:spPr>
          <a:xfrm>
            <a:off x="7375539" y="3200400"/>
            <a:ext cx="3352800" cy="182880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8" name="Picture Placeholder 15">
            <a:extLst>
              <a:ext uri="{FF2B5EF4-FFF2-40B4-BE49-F238E27FC236}">
                <a16:creationId xmlns:a16="http://schemas.microsoft.com/office/drawing/2014/main" id="{354CDB8F-F229-6B47-90D2-BFF11BD7EE93}"/>
              </a:ext>
            </a:extLst>
          </p:cNvPr>
          <p:cNvSpPr>
            <a:spLocks noGrp="1"/>
          </p:cNvSpPr>
          <p:nvPr>
            <p:ph type="pic" sz="quarter" idx="30"/>
          </p:nvPr>
        </p:nvSpPr>
        <p:spPr>
          <a:xfrm>
            <a:off x="10825703" y="3200400"/>
            <a:ext cx="3352800" cy="182880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1" name="Text Placeholder 5">
            <a:extLst>
              <a:ext uri="{FF2B5EF4-FFF2-40B4-BE49-F238E27FC236}">
                <a16:creationId xmlns:a16="http://schemas.microsoft.com/office/drawing/2014/main" id="{130816B2-6BE8-ED44-B9A3-EF9BCEAFB2E7}"/>
              </a:ext>
            </a:extLst>
          </p:cNvPr>
          <p:cNvSpPr>
            <a:spLocks noGrp="1"/>
          </p:cNvSpPr>
          <p:nvPr>
            <p:ph type="body" sz="quarter" idx="73" hasCustomPrompt="1"/>
          </p:nvPr>
        </p:nvSpPr>
        <p:spPr>
          <a:xfrm>
            <a:off x="3839381"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2" name="Text Placeholder 5">
            <a:extLst>
              <a:ext uri="{FF2B5EF4-FFF2-40B4-BE49-F238E27FC236}">
                <a16:creationId xmlns:a16="http://schemas.microsoft.com/office/drawing/2014/main" id="{ABE6BC68-0A82-3E44-8B2F-E96D5B9779F1}"/>
              </a:ext>
            </a:extLst>
          </p:cNvPr>
          <p:cNvSpPr>
            <a:spLocks noGrp="1"/>
          </p:cNvSpPr>
          <p:nvPr>
            <p:ph type="body" sz="quarter" idx="74" hasCustomPrompt="1"/>
          </p:nvPr>
        </p:nvSpPr>
        <p:spPr>
          <a:xfrm>
            <a:off x="726548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4" name="Text Placeholder 5">
            <a:extLst>
              <a:ext uri="{FF2B5EF4-FFF2-40B4-BE49-F238E27FC236}">
                <a16:creationId xmlns:a16="http://schemas.microsoft.com/office/drawing/2014/main" id="{EEDB1CC1-73C6-5645-A7D7-7B578CB809C9}"/>
              </a:ext>
            </a:extLst>
          </p:cNvPr>
          <p:cNvSpPr>
            <a:spLocks noGrp="1"/>
          </p:cNvSpPr>
          <p:nvPr>
            <p:ph type="body" sz="quarter" idx="75" hasCustomPrompt="1"/>
          </p:nvPr>
        </p:nvSpPr>
        <p:spPr>
          <a:xfrm>
            <a:off x="1072631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5" name="Text Placeholder 5">
            <a:extLst>
              <a:ext uri="{FF2B5EF4-FFF2-40B4-BE49-F238E27FC236}">
                <a16:creationId xmlns:a16="http://schemas.microsoft.com/office/drawing/2014/main" id="{4F387A61-12D4-B848-ACDA-41D6C7CB76CB}"/>
              </a:ext>
            </a:extLst>
          </p:cNvPr>
          <p:cNvSpPr>
            <a:spLocks noGrp="1"/>
          </p:cNvSpPr>
          <p:nvPr>
            <p:ph type="body" sz="quarter" idx="76" hasCustomPrompt="1"/>
          </p:nvPr>
        </p:nvSpPr>
        <p:spPr>
          <a:xfrm>
            <a:off x="355402"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pic>
        <p:nvPicPr>
          <p:cNvPr id="29" name="Graphic 28">
            <a:extLst>
              <a:ext uri="{FF2B5EF4-FFF2-40B4-BE49-F238E27FC236}">
                <a16:creationId xmlns:a16="http://schemas.microsoft.com/office/drawing/2014/main" id="{E25D941D-E71D-E340-A66D-3A41BBC3F33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234832225"/>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3168">
          <p15:clr>
            <a:srgbClr val="FBAE40"/>
          </p15:clr>
        </p15:guide>
        <p15:guide id="7" orient="horz" pos="3288">
          <p15:clr>
            <a:srgbClr val="FBAE40"/>
          </p15:clr>
        </p15:guide>
        <p15:guide id="8" orient="horz" pos="3480">
          <p15:clr>
            <a:srgbClr val="FBAE40"/>
          </p15:clr>
        </p15:guide>
        <p15:guide id="10" pos="91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formation slide_WT_09">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C144B56-0862-EC46-A6EF-B1131AD5E569}"/>
              </a:ext>
            </a:extLst>
          </p:cNvPr>
          <p:cNvGraphicFramePr>
            <a:graphicFrameLocks noChangeAspect="1"/>
          </p:cNvGraphicFramePr>
          <p:nvPr userDrawn="1">
            <p:custDataLst>
              <p:tags r:id="rId1"/>
            </p:custDataLst>
            <p:extLst>
              <p:ext uri="{D42A27DB-BD31-4B8C-83A1-F6EECF244321}">
                <p14:modId xmlns:p14="http://schemas.microsoft.com/office/powerpoint/2010/main" val="15696340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5C144B56-0862-EC46-A6EF-B1131AD5E56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427240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42492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42492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42492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2" name="Text Placeholder 22">
            <a:extLst>
              <a:ext uri="{FF2B5EF4-FFF2-40B4-BE49-F238E27FC236}">
                <a16:creationId xmlns:a16="http://schemas.microsoft.com/office/drawing/2014/main" id="{41C27F56-6EFC-A441-9C2D-10CE44338748}"/>
              </a:ext>
            </a:extLst>
          </p:cNvPr>
          <p:cNvSpPr>
            <a:spLocks noGrp="1"/>
          </p:cNvSpPr>
          <p:nvPr>
            <p:ph type="body" sz="quarter" idx="38" hasCustomPrompt="1"/>
          </p:nvPr>
        </p:nvSpPr>
        <p:spPr>
          <a:xfrm>
            <a:off x="366977"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0" name="Text Placeholder 22">
            <a:extLst>
              <a:ext uri="{FF2B5EF4-FFF2-40B4-BE49-F238E27FC236}">
                <a16:creationId xmlns:a16="http://schemas.microsoft.com/office/drawing/2014/main" id="{0AEAB501-3096-AF4F-B436-6E6240708D49}"/>
              </a:ext>
            </a:extLst>
          </p:cNvPr>
          <p:cNvSpPr>
            <a:spLocks noGrp="1"/>
          </p:cNvSpPr>
          <p:nvPr>
            <p:ph type="body" sz="quarter" idx="42" hasCustomPrompt="1"/>
          </p:nvPr>
        </p:nvSpPr>
        <p:spPr>
          <a:xfrm>
            <a:off x="3833745"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1" name="Text Placeholder 22">
            <a:extLst>
              <a:ext uri="{FF2B5EF4-FFF2-40B4-BE49-F238E27FC236}">
                <a16:creationId xmlns:a16="http://schemas.microsoft.com/office/drawing/2014/main" id="{FD8B8259-35A0-564E-B170-F909CA04F154}"/>
              </a:ext>
            </a:extLst>
          </p:cNvPr>
          <p:cNvSpPr>
            <a:spLocks noGrp="1"/>
          </p:cNvSpPr>
          <p:nvPr>
            <p:ph type="body" sz="quarter" idx="43" hasCustomPrompt="1"/>
          </p:nvPr>
        </p:nvSpPr>
        <p:spPr>
          <a:xfrm>
            <a:off x="7268709"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2" name="Text Placeholder 22">
            <a:extLst>
              <a:ext uri="{FF2B5EF4-FFF2-40B4-BE49-F238E27FC236}">
                <a16:creationId xmlns:a16="http://schemas.microsoft.com/office/drawing/2014/main" id="{27C9FBE6-5465-1847-9A14-285A9B68F0A1}"/>
              </a:ext>
            </a:extLst>
          </p:cNvPr>
          <p:cNvSpPr>
            <a:spLocks noGrp="1"/>
          </p:cNvSpPr>
          <p:nvPr>
            <p:ph type="body" sz="quarter" idx="44" hasCustomPrompt="1"/>
          </p:nvPr>
        </p:nvSpPr>
        <p:spPr>
          <a:xfrm>
            <a:off x="10727526"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5" name="Picture Placeholder 15">
            <a:extLst>
              <a:ext uri="{FF2B5EF4-FFF2-40B4-BE49-F238E27FC236}">
                <a16:creationId xmlns:a16="http://schemas.microsoft.com/office/drawing/2014/main" id="{78AC1F9C-0EA2-6940-87FC-B71E90AE410D}"/>
              </a:ext>
            </a:extLst>
          </p:cNvPr>
          <p:cNvSpPr>
            <a:spLocks noGrp="1"/>
          </p:cNvSpPr>
          <p:nvPr>
            <p:ph type="pic" sz="quarter" idx="45" hasCustomPrompt="1"/>
          </p:nvPr>
        </p:nvSpPr>
        <p:spPr>
          <a:xfrm>
            <a:off x="7358027"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37" name="Picture Placeholder 15">
            <a:extLst>
              <a:ext uri="{FF2B5EF4-FFF2-40B4-BE49-F238E27FC236}">
                <a16:creationId xmlns:a16="http://schemas.microsoft.com/office/drawing/2014/main" id="{3D133F5B-4C0C-004F-9093-B7D3D6DED8A4}"/>
              </a:ext>
            </a:extLst>
          </p:cNvPr>
          <p:cNvSpPr>
            <a:spLocks noGrp="1"/>
          </p:cNvSpPr>
          <p:nvPr>
            <p:ph type="pic" sz="quarter" idx="46" hasCustomPrompt="1"/>
          </p:nvPr>
        </p:nvSpPr>
        <p:spPr>
          <a:xfrm>
            <a:off x="10830432"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0" name="Picture Placeholder 15">
            <a:extLst>
              <a:ext uri="{FF2B5EF4-FFF2-40B4-BE49-F238E27FC236}">
                <a16:creationId xmlns:a16="http://schemas.microsoft.com/office/drawing/2014/main" id="{AC540D40-8013-854D-B2C3-76FDC36525DB}"/>
              </a:ext>
            </a:extLst>
          </p:cNvPr>
          <p:cNvSpPr>
            <a:spLocks noGrp="1"/>
          </p:cNvSpPr>
          <p:nvPr>
            <p:ph type="pic" sz="quarter" idx="48" hasCustomPrompt="1"/>
          </p:nvPr>
        </p:nvSpPr>
        <p:spPr>
          <a:xfrm>
            <a:off x="392034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1" name="Picture Placeholder 15">
            <a:extLst>
              <a:ext uri="{FF2B5EF4-FFF2-40B4-BE49-F238E27FC236}">
                <a16:creationId xmlns:a16="http://schemas.microsoft.com/office/drawing/2014/main" id="{9E94E62A-05C7-E243-93CC-EDC4EAB951A8}"/>
              </a:ext>
            </a:extLst>
          </p:cNvPr>
          <p:cNvSpPr>
            <a:spLocks noGrp="1"/>
          </p:cNvSpPr>
          <p:nvPr>
            <p:ph type="pic" sz="quarter" idx="49" hasCustomPrompt="1"/>
          </p:nvPr>
        </p:nvSpPr>
        <p:spPr>
          <a:xfrm>
            <a:off x="7358027"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2" name="Picture Placeholder 15">
            <a:extLst>
              <a:ext uri="{FF2B5EF4-FFF2-40B4-BE49-F238E27FC236}">
                <a16:creationId xmlns:a16="http://schemas.microsoft.com/office/drawing/2014/main" id="{B75EE488-C0ED-E44E-987B-7A0179559C76}"/>
              </a:ext>
            </a:extLst>
          </p:cNvPr>
          <p:cNvSpPr>
            <a:spLocks noGrp="1"/>
          </p:cNvSpPr>
          <p:nvPr>
            <p:ph type="pic" sz="quarter" idx="50" hasCustomPrompt="1"/>
          </p:nvPr>
        </p:nvSpPr>
        <p:spPr>
          <a:xfrm>
            <a:off x="10830432"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3" name="Picture Placeholder 15">
            <a:extLst>
              <a:ext uri="{FF2B5EF4-FFF2-40B4-BE49-F238E27FC236}">
                <a16:creationId xmlns:a16="http://schemas.microsoft.com/office/drawing/2014/main" id="{906C6984-65CE-7B45-B326-F57045AFC461}"/>
              </a:ext>
            </a:extLst>
          </p:cNvPr>
          <p:cNvSpPr>
            <a:spLocks noGrp="1"/>
          </p:cNvSpPr>
          <p:nvPr>
            <p:ph type="pic" sz="quarter" idx="51" hasCustomPrompt="1"/>
          </p:nvPr>
        </p:nvSpPr>
        <p:spPr>
          <a:xfrm>
            <a:off x="45951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2" name="TextBox 1">
            <a:extLst>
              <a:ext uri="{FF2B5EF4-FFF2-40B4-BE49-F238E27FC236}">
                <a16:creationId xmlns:a16="http://schemas.microsoft.com/office/drawing/2014/main" id="{D4B1C4EE-1A0F-9646-A3FE-5C6D576B0B32}"/>
              </a:ext>
            </a:extLst>
          </p:cNvPr>
          <p:cNvSpPr txBox="1"/>
          <p:nvPr userDrawn="1"/>
        </p:nvSpPr>
        <p:spPr>
          <a:xfrm>
            <a:off x="3931920"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7" name="TextBox 26">
            <a:extLst>
              <a:ext uri="{FF2B5EF4-FFF2-40B4-BE49-F238E27FC236}">
                <a16:creationId xmlns:a16="http://schemas.microsoft.com/office/drawing/2014/main" id="{AC96F487-8696-E746-BE29-3D797D4E3500}"/>
              </a:ext>
            </a:extLst>
          </p:cNvPr>
          <p:cNvSpPr txBox="1"/>
          <p:nvPr userDrawn="1"/>
        </p:nvSpPr>
        <p:spPr>
          <a:xfrm>
            <a:off x="7346452"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8" name="TextBox 27">
            <a:extLst>
              <a:ext uri="{FF2B5EF4-FFF2-40B4-BE49-F238E27FC236}">
                <a16:creationId xmlns:a16="http://schemas.microsoft.com/office/drawing/2014/main" id="{A8174078-4FA5-FC4D-9638-0EE6DD706364}"/>
              </a:ext>
            </a:extLst>
          </p:cNvPr>
          <p:cNvSpPr txBox="1"/>
          <p:nvPr userDrawn="1"/>
        </p:nvSpPr>
        <p:spPr>
          <a:xfrm>
            <a:off x="10818857"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9" name="TextBox 28">
            <a:extLst>
              <a:ext uri="{FF2B5EF4-FFF2-40B4-BE49-F238E27FC236}">
                <a16:creationId xmlns:a16="http://schemas.microsoft.com/office/drawing/2014/main" id="{C0804565-7374-C745-9825-D7F3EDD5EBE2}"/>
              </a:ext>
            </a:extLst>
          </p:cNvPr>
          <p:cNvSpPr txBox="1"/>
          <p:nvPr userDrawn="1"/>
        </p:nvSpPr>
        <p:spPr>
          <a:xfrm>
            <a:off x="3931920"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33" name="TextBox 32">
            <a:extLst>
              <a:ext uri="{FF2B5EF4-FFF2-40B4-BE49-F238E27FC236}">
                <a16:creationId xmlns:a16="http://schemas.microsoft.com/office/drawing/2014/main" id="{7FDE661D-D0B2-B64F-82BD-3D94F6023BB5}"/>
              </a:ext>
            </a:extLst>
          </p:cNvPr>
          <p:cNvSpPr txBox="1"/>
          <p:nvPr userDrawn="1"/>
        </p:nvSpPr>
        <p:spPr>
          <a:xfrm>
            <a:off x="436366"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4" name="TextBox 43">
            <a:extLst>
              <a:ext uri="{FF2B5EF4-FFF2-40B4-BE49-F238E27FC236}">
                <a16:creationId xmlns:a16="http://schemas.microsoft.com/office/drawing/2014/main" id="{EB56A44A-5B27-6549-BCCB-9CA0EB7CB051}"/>
              </a:ext>
            </a:extLst>
          </p:cNvPr>
          <p:cNvSpPr txBox="1"/>
          <p:nvPr userDrawn="1"/>
        </p:nvSpPr>
        <p:spPr>
          <a:xfrm>
            <a:off x="7346452"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5" name="TextBox 44">
            <a:extLst>
              <a:ext uri="{FF2B5EF4-FFF2-40B4-BE49-F238E27FC236}">
                <a16:creationId xmlns:a16="http://schemas.microsoft.com/office/drawing/2014/main" id="{32810E12-5685-324C-9255-BB0A7DCEB618}"/>
              </a:ext>
            </a:extLst>
          </p:cNvPr>
          <p:cNvSpPr txBox="1"/>
          <p:nvPr userDrawn="1"/>
        </p:nvSpPr>
        <p:spPr>
          <a:xfrm>
            <a:off x="10818857"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6" name="Picture Placeholder 15">
            <a:extLst>
              <a:ext uri="{FF2B5EF4-FFF2-40B4-BE49-F238E27FC236}">
                <a16:creationId xmlns:a16="http://schemas.microsoft.com/office/drawing/2014/main" id="{E391C987-2B98-F34D-A049-FF694B6832C1}"/>
              </a:ext>
            </a:extLst>
          </p:cNvPr>
          <p:cNvSpPr>
            <a:spLocks noGrp="1"/>
          </p:cNvSpPr>
          <p:nvPr>
            <p:ph type="pic" sz="quarter" idx="52" hasCustomPrompt="1"/>
          </p:nvPr>
        </p:nvSpPr>
        <p:spPr>
          <a:xfrm>
            <a:off x="468691"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7" name="TextBox 46">
            <a:extLst>
              <a:ext uri="{FF2B5EF4-FFF2-40B4-BE49-F238E27FC236}">
                <a16:creationId xmlns:a16="http://schemas.microsoft.com/office/drawing/2014/main" id="{E280CDE7-24B8-6748-8062-FD1716CE6A43}"/>
              </a:ext>
            </a:extLst>
          </p:cNvPr>
          <p:cNvSpPr txBox="1"/>
          <p:nvPr userDrawn="1"/>
        </p:nvSpPr>
        <p:spPr>
          <a:xfrm>
            <a:off x="455553"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pic>
        <p:nvPicPr>
          <p:cNvPr id="39" name="Graphic 38">
            <a:extLst>
              <a:ext uri="{FF2B5EF4-FFF2-40B4-BE49-F238E27FC236}">
                <a16:creationId xmlns:a16="http://schemas.microsoft.com/office/drawing/2014/main" id="{3710B14C-F9E4-F04D-915C-EBD54FF1562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4067200201"/>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3168">
          <p15:clr>
            <a:srgbClr val="FBAE40"/>
          </p15:clr>
        </p15:guide>
        <p15:guide id="7" orient="horz" pos="4368">
          <p15:clr>
            <a:srgbClr val="FBAE40"/>
          </p15:clr>
        </p15:guide>
        <p15:guide id="8" orient="horz" pos="4320">
          <p15:clr>
            <a:srgbClr val="FBAE40"/>
          </p15:clr>
        </p15:guide>
        <p15:guide id="9" pos="9168">
          <p15:clr>
            <a:srgbClr val="FBAE40"/>
          </p15:clr>
        </p15:guide>
        <p15:guide id="12" orient="horz" pos="2592">
          <p15:clr>
            <a:srgbClr val="FBAE40"/>
          </p15:clr>
        </p15:guide>
        <p15:guide id="13" orient="horz" pos="266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formation slide_WT_10">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7DBC29-3938-AC49-9AB7-A21548CFE558}"/>
              </a:ext>
            </a:extLst>
          </p:cNvPr>
          <p:cNvGraphicFramePr>
            <a:graphicFrameLocks noChangeAspect="1"/>
          </p:cNvGraphicFramePr>
          <p:nvPr userDrawn="1">
            <p:custDataLst>
              <p:tags r:id="rId1"/>
            </p:custDataLst>
            <p:extLst>
              <p:ext uri="{D42A27DB-BD31-4B8C-83A1-F6EECF244321}">
                <p14:modId xmlns:p14="http://schemas.microsoft.com/office/powerpoint/2010/main" val="22011331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C7DBC29-3938-AC49-9AB7-A21548CFE55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665664E-29A2-7D47-94A1-F271640173FB}"/>
              </a:ext>
            </a:extLst>
          </p:cNvPr>
          <p:cNvSpPr/>
          <p:nvPr userDrawn="1"/>
        </p:nvSpPr>
        <p:spPr>
          <a:xfrm>
            <a:off x="7315200" y="4114800"/>
            <a:ext cx="7315200" cy="41148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5" name="Picture Placeholder 71">
            <a:extLst>
              <a:ext uri="{FF2B5EF4-FFF2-40B4-BE49-F238E27FC236}">
                <a16:creationId xmlns:a16="http://schemas.microsoft.com/office/drawing/2014/main" id="{FFAF22CE-B3C3-1A44-BACC-978F7568C3F2}"/>
              </a:ext>
            </a:extLst>
          </p:cNvPr>
          <p:cNvSpPr>
            <a:spLocks noGrp="1"/>
          </p:cNvSpPr>
          <p:nvPr>
            <p:ph type="pic" sz="quarter" idx="23"/>
          </p:nvPr>
        </p:nvSpPr>
        <p:spPr>
          <a:xfrm>
            <a:off x="7315200" y="4"/>
            <a:ext cx="7315200" cy="4138135"/>
          </a:xfrm>
          <a:prstGeom prst="rect">
            <a:avLst/>
          </a:prstGeom>
        </p:spPr>
        <p:txBody>
          <a:bodyPr/>
          <a:lstStyle>
            <a:lvl1pPr>
              <a:defRPr>
                <a:solidFill>
                  <a:srgbClr val="002677"/>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 name="Text Placeholder 3">
            <a:extLst>
              <a:ext uri="{FF2B5EF4-FFF2-40B4-BE49-F238E27FC236}">
                <a16:creationId xmlns:a16="http://schemas.microsoft.com/office/drawing/2014/main" id="{3C97673B-4571-B649-85C4-8A05A650B09D}"/>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2" name="Text Placeholder 11">
            <a:extLst>
              <a:ext uri="{FF2B5EF4-FFF2-40B4-BE49-F238E27FC236}">
                <a16:creationId xmlns:a16="http://schemas.microsoft.com/office/drawing/2014/main" id="{223C757C-0FF0-224D-AE08-0CD532ED3940}"/>
              </a:ext>
            </a:extLst>
          </p:cNvPr>
          <p:cNvSpPr>
            <a:spLocks noGrp="1"/>
          </p:cNvSpPr>
          <p:nvPr>
            <p:ph type="body" sz="quarter" idx="26" hasCustomPrompt="1"/>
          </p:nvPr>
        </p:nvSpPr>
        <p:spPr>
          <a:xfrm>
            <a:off x="393304" y="2570453"/>
            <a:ext cx="6690405" cy="3657600"/>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Segoe UI" panose="020B0502040204020203" pitchFamily="34" charset="0"/>
                <a:sym typeface="Segoe UI" panose="020B0502040204020203"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p:txBody>
      </p:sp>
      <p:sp>
        <p:nvSpPr>
          <p:cNvPr id="13" name="Slide Number Placeholder 5">
            <a:extLst>
              <a:ext uri="{FF2B5EF4-FFF2-40B4-BE49-F238E27FC236}">
                <a16:creationId xmlns:a16="http://schemas.microsoft.com/office/drawing/2014/main" id="{D1A27059-1E34-1346-B6C7-8FD979A24B36}"/>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8BED4A0-5B15-EB47-A9FC-C5394EAB09D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6" name="Text Placeholder 4">
            <a:extLst>
              <a:ext uri="{FF2B5EF4-FFF2-40B4-BE49-F238E27FC236}">
                <a16:creationId xmlns:a16="http://schemas.microsoft.com/office/drawing/2014/main" id="{8A0B9D8D-C7A3-8D49-B71E-6BEDF4B7DF7A}"/>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25">
            <a:extLst>
              <a:ext uri="{FF2B5EF4-FFF2-40B4-BE49-F238E27FC236}">
                <a16:creationId xmlns:a16="http://schemas.microsoft.com/office/drawing/2014/main" id="{F7F4307F-1CAD-C34F-8498-A81C733DA8D6}"/>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pic>
        <p:nvPicPr>
          <p:cNvPr id="11" name="Graphic 10">
            <a:extLst>
              <a:ext uri="{FF2B5EF4-FFF2-40B4-BE49-F238E27FC236}">
                <a16:creationId xmlns:a16="http://schemas.microsoft.com/office/drawing/2014/main" id="{4769F519-D4DD-EB47-B2C5-0E6D22627A1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489064039"/>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3168">
          <p15:clr>
            <a:srgbClr val="FBAE40"/>
          </p15:clr>
        </p15:guide>
        <p15:guide id="4" orient="horz" pos="422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formation slide_WT_1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417E29B-4F1C-734F-ACB8-6270D1DD7BAF}"/>
              </a:ext>
            </a:extLst>
          </p:cNvPr>
          <p:cNvGraphicFramePr>
            <a:graphicFrameLocks noChangeAspect="1"/>
          </p:cNvGraphicFramePr>
          <p:nvPr userDrawn="1">
            <p:custDataLst>
              <p:tags r:id="rId1"/>
            </p:custDataLst>
            <p:extLst>
              <p:ext uri="{D42A27DB-BD31-4B8C-83A1-F6EECF244321}">
                <p14:modId xmlns:p14="http://schemas.microsoft.com/office/powerpoint/2010/main" val="4730910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417E29B-4F1C-734F-ACB8-6270D1DD7BA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DAD5AB0-3A28-2C40-94A3-9BE6620875FD}"/>
              </a:ext>
            </a:extLst>
          </p:cNvPr>
          <p:cNvSpPr/>
          <p:nvPr userDrawn="1"/>
        </p:nvSpPr>
        <p:spPr>
          <a:xfrm>
            <a:off x="7315200" y="0"/>
            <a:ext cx="7315200" cy="8229599"/>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10" name="Slide Number Placeholder 5">
            <a:extLst>
              <a:ext uri="{FF2B5EF4-FFF2-40B4-BE49-F238E27FC236}">
                <a16:creationId xmlns:a16="http://schemas.microsoft.com/office/drawing/2014/main" id="{B0A1BA74-FBAF-474A-B0D1-30863F68833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E0FEB22-339C-7843-9A59-9B2765D2AEF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3" name="Text Placeholder 4">
            <a:extLst>
              <a:ext uri="{FF2B5EF4-FFF2-40B4-BE49-F238E27FC236}">
                <a16:creationId xmlns:a16="http://schemas.microsoft.com/office/drawing/2014/main" id="{68312AB3-07CD-4F46-87E9-F6D4BA7AA793}"/>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6" name="Text Placeholder 3">
            <a:extLst>
              <a:ext uri="{FF2B5EF4-FFF2-40B4-BE49-F238E27FC236}">
                <a16:creationId xmlns:a16="http://schemas.microsoft.com/office/drawing/2014/main" id="{9854D194-EFC1-E64E-B414-EFED2D365B77}"/>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7" name="Text Placeholder 11">
            <a:extLst>
              <a:ext uri="{FF2B5EF4-FFF2-40B4-BE49-F238E27FC236}">
                <a16:creationId xmlns:a16="http://schemas.microsoft.com/office/drawing/2014/main" id="{5432B7BB-EDE4-3649-8508-9CF17E729DB4}"/>
              </a:ext>
            </a:extLst>
          </p:cNvPr>
          <p:cNvSpPr>
            <a:spLocks noGrp="1"/>
          </p:cNvSpPr>
          <p:nvPr>
            <p:ph type="body" sz="quarter" idx="26" hasCustomPrompt="1"/>
          </p:nvPr>
        </p:nvSpPr>
        <p:spPr>
          <a:xfrm>
            <a:off x="393305" y="2570454"/>
            <a:ext cx="5550297" cy="4744747"/>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Segoe UI" panose="020B0502040204020203" pitchFamily="34" charset="0"/>
                <a:sym typeface="Segoe UI" panose="020B0502040204020203"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p:txBody>
      </p:sp>
      <p:sp>
        <p:nvSpPr>
          <p:cNvPr id="18" name="Text Placeholder 25">
            <a:extLst>
              <a:ext uri="{FF2B5EF4-FFF2-40B4-BE49-F238E27FC236}">
                <a16:creationId xmlns:a16="http://schemas.microsoft.com/office/drawing/2014/main" id="{CC00F7A1-A9C5-E441-82AF-C1C8F645D7CE}"/>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pic>
        <p:nvPicPr>
          <p:cNvPr id="11" name="Graphic 10">
            <a:extLst>
              <a:ext uri="{FF2B5EF4-FFF2-40B4-BE49-F238E27FC236}">
                <a16:creationId xmlns:a16="http://schemas.microsoft.com/office/drawing/2014/main" id="{724BEF6D-6B5F-8E42-B5AF-9D60BED4805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317790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rmation slide_WT_1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F93553-CA83-D64F-93AC-7C6E047B4D0A}"/>
              </a:ext>
            </a:extLst>
          </p:cNvPr>
          <p:cNvGraphicFramePr>
            <a:graphicFrameLocks noChangeAspect="1"/>
          </p:cNvGraphicFramePr>
          <p:nvPr userDrawn="1">
            <p:custDataLst>
              <p:tags r:id="rId1"/>
            </p:custDataLst>
            <p:extLst>
              <p:ext uri="{D42A27DB-BD31-4B8C-83A1-F6EECF244321}">
                <p14:modId xmlns:p14="http://schemas.microsoft.com/office/powerpoint/2010/main" val="19921836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CF93553-CA83-D64F-93AC-7C6E047B4D0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AF1B7ED3-6B19-954B-A4E1-DE64D8A79994}"/>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392377" y="30701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$98.5bn</a:t>
            </a:r>
          </a:p>
        </p:txBody>
      </p:sp>
      <p:cxnSp>
        <p:nvCxnSpPr>
          <p:cNvPr id="45" name="Straight Connector 44">
            <a:extLst>
              <a:ext uri="{FF2B5EF4-FFF2-40B4-BE49-F238E27FC236}">
                <a16:creationId xmlns:a16="http://schemas.microsoft.com/office/drawing/2014/main" id="{19BDDCDB-D517-FD4B-8E5B-E4A3107F7729}"/>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 name="Text Placeholder 2">
            <a:extLst>
              <a:ext uri="{FF2B5EF4-FFF2-40B4-BE49-F238E27FC236}">
                <a16:creationId xmlns:a16="http://schemas.microsoft.com/office/drawing/2014/main" id="{E6AEABD1-DAEF-9F40-81E8-852E00DE461B}"/>
              </a:ext>
            </a:extLst>
          </p:cNvPr>
          <p:cNvSpPr>
            <a:spLocks noGrp="1"/>
          </p:cNvSpPr>
          <p:nvPr>
            <p:ph type="body" sz="quarter" idx="53"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4" name="Text Placeholder 2">
            <a:extLst>
              <a:ext uri="{FF2B5EF4-FFF2-40B4-BE49-F238E27FC236}">
                <a16:creationId xmlns:a16="http://schemas.microsoft.com/office/drawing/2014/main" id="{02EE4034-E1C7-7246-BA8C-5B5F427B7329}"/>
              </a:ext>
            </a:extLst>
          </p:cNvPr>
          <p:cNvSpPr>
            <a:spLocks noGrp="1"/>
          </p:cNvSpPr>
          <p:nvPr>
            <p:ph type="body" sz="quarter" idx="54" hasCustomPrompt="1"/>
          </p:nvPr>
        </p:nvSpPr>
        <p:spPr>
          <a:xfrm>
            <a:off x="7295961"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52" name="Text Placeholder 2">
            <a:extLst>
              <a:ext uri="{FF2B5EF4-FFF2-40B4-BE49-F238E27FC236}">
                <a16:creationId xmlns:a16="http://schemas.microsoft.com/office/drawing/2014/main" id="{5996FD47-10E5-F947-A4C3-040AA004CF0C}"/>
              </a:ext>
            </a:extLst>
          </p:cNvPr>
          <p:cNvSpPr>
            <a:spLocks noGrp="1"/>
          </p:cNvSpPr>
          <p:nvPr>
            <p:ph type="body" sz="quarter" idx="57" hasCustomPrompt="1"/>
          </p:nvPr>
        </p:nvSpPr>
        <p:spPr>
          <a:xfrm>
            <a:off x="10851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 name="Text Placeholder 3">
            <a:extLst>
              <a:ext uri="{FF2B5EF4-FFF2-40B4-BE49-F238E27FC236}">
                <a16:creationId xmlns:a16="http://schemas.microsoft.com/office/drawing/2014/main" id="{C892002B-F90E-E84E-BDA2-66BF0D5E016F}"/>
              </a:ext>
            </a:extLst>
          </p:cNvPr>
          <p:cNvSpPr>
            <a:spLocks noGrp="1"/>
          </p:cNvSpPr>
          <p:nvPr>
            <p:ph type="body" sz="quarter" idx="58" hasCustomPrompt="1"/>
          </p:nvPr>
        </p:nvSpPr>
        <p:spPr>
          <a:xfrm>
            <a:off x="376237" y="3564470"/>
            <a:ext cx="3512907" cy="375073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pic>
        <p:nvPicPr>
          <p:cNvPr id="18" name="Graphic 17">
            <a:extLst>
              <a:ext uri="{FF2B5EF4-FFF2-40B4-BE49-F238E27FC236}">
                <a16:creationId xmlns:a16="http://schemas.microsoft.com/office/drawing/2014/main" id="{BA26522B-9B40-B946-A7ED-1905BFA8AA7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243780958"/>
      </p:ext>
    </p:extLst>
  </p:cSld>
  <p:clrMapOvr>
    <a:masterClrMapping/>
  </p:clrMapOvr>
  <p:extLst>
    <p:ext uri="{DCECCB84-F9BA-43D5-87BE-67443E8EF086}">
      <p15:sldGuideLst xmlns:p15="http://schemas.microsoft.com/office/powerpoint/2012/main">
        <p15:guide id="3" orient="horz" pos="2304">
          <p15:clr>
            <a:srgbClr val="FBAE40"/>
          </p15:clr>
        </p15:guide>
        <p15:guide id="4" orient="horz" pos="3264">
          <p15:clr>
            <a:srgbClr val="FBAE40"/>
          </p15:clr>
        </p15:guide>
        <p15:guide id="5" orient="horz" pos="4536">
          <p15:clr>
            <a:srgbClr val="FBAE40"/>
          </p15:clr>
        </p15:guide>
        <p15:guide id="8" orient="horz" pos="2592">
          <p15:clr>
            <a:srgbClr val="FBAE40"/>
          </p15:clr>
        </p15:guide>
        <p15:guide id="9" orient="horz" pos="1896">
          <p15:clr>
            <a:srgbClr val="FBAE40"/>
          </p15:clr>
        </p15:guide>
        <p15:guide id="10" orient="horz" pos="172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rmation slide_WT_1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EC51BDC-3A3D-4043-BD7C-8B0C2DDE281E}"/>
              </a:ext>
            </a:extLst>
          </p:cNvPr>
          <p:cNvGraphicFramePr>
            <a:graphicFrameLocks noChangeAspect="1"/>
          </p:cNvGraphicFramePr>
          <p:nvPr userDrawn="1">
            <p:custDataLst>
              <p:tags r:id="rId1"/>
            </p:custDataLst>
            <p:extLst>
              <p:ext uri="{D42A27DB-BD31-4B8C-83A1-F6EECF244321}">
                <p14:modId xmlns:p14="http://schemas.microsoft.com/office/powerpoint/2010/main" val="16418055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EC51BDC-3A3D-4043-BD7C-8B0C2DDE281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9" name="Slide Number Placeholder 5">
            <a:extLst>
              <a:ext uri="{FF2B5EF4-FFF2-40B4-BE49-F238E27FC236}">
                <a16:creationId xmlns:a16="http://schemas.microsoft.com/office/drawing/2014/main" id="{5D38AB2D-B406-FF4B-BF0F-083823599F5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0" name="Footer Placeholder 3">
            <a:extLst>
              <a:ext uri="{FF2B5EF4-FFF2-40B4-BE49-F238E27FC236}">
                <a16:creationId xmlns:a16="http://schemas.microsoft.com/office/drawing/2014/main" id="{F8B370F0-3B52-6149-82EB-A212DA08E70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1" name="Text Placeholder 4">
            <a:extLst>
              <a:ext uri="{FF2B5EF4-FFF2-40B4-BE49-F238E27FC236}">
                <a16:creationId xmlns:a16="http://schemas.microsoft.com/office/drawing/2014/main" id="{B81B99F6-04F9-D143-91F5-58FFD9364296}"/>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9" name="Text Placeholder 2">
            <a:extLst>
              <a:ext uri="{FF2B5EF4-FFF2-40B4-BE49-F238E27FC236}">
                <a16:creationId xmlns:a16="http://schemas.microsoft.com/office/drawing/2014/main" id="{A0D13308-388E-B540-AA97-7043001F2310}"/>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0" name="Text Placeholder 12">
            <a:extLst>
              <a:ext uri="{FF2B5EF4-FFF2-40B4-BE49-F238E27FC236}">
                <a16:creationId xmlns:a16="http://schemas.microsoft.com/office/drawing/2014/main" id="{057F9DC6-0F74-B443-9FA8-54EDD4D9A2A8}"/>
              </a:ext>
            </a:extLst>
          </p:cNvPr>
          <p:cNvSpPr>
            <a:spLocks noGrp="1"/>
          </p:cNvSpPr>
          <p:nvPr>
            <p:ph type="body" sz="quarter" idx="58" hasCustomPrompt="1"/>
          </p:nvPr>
        </p:nvSpPr>
        <p:spPr>
          <a:xfrm>
            <a:off x="10820721"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42" name="Text Placeholder 2">
            <a:extLst>
              <a:ext uri="{FF2B5EF4-FFF2-40B4-BE49-F238E27FC236}">
                <a16:creationId xmlns:a16="http://schemas.microsoft.com/office/drawing/2014/main" id="{DC8021D3-26ED-BE41-8ACF-523C581EEA06}"/>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3" name="Text Placeholder 12">
            <a:extLst>
              <a:ext uri="{FF2B5EF4-FFF2-40B4-BE49-F238E27FC236}">
                <a16:creationId xmlns:a16="http://schemas.microsoft.com/office/drawing/2014/main" id="{0EDEEFC5-5AEC-D343-BC64-A20DF26168FD}"/>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44" name="Text Placeholder 2">
            <a:extLst>
              <a:ext uri="{FF2B5EF4-FFF2-40B4-BE49-F238E27FC236}">
                <a16:creationId xmlns:a16="http://schemas.microsoft.com/office/drawing/2014/main" id="{2EBAE028-A2DC-FE47-BF1B-7F1EE1023995}"/>
              </a:ext>
            </a:extLst>
          </p:cNvPr>
          <p:cNvSpPr>
            <a:spLocks noGrp="1"/>
          </p:cNvSpPr>
          <p:nvPr>
            <p:ph type="body" sz="quarter" idx="59" hasCustomPrompt="1"/>
          </p:nvPr>
        </p:nvSpPr>
        <p:spPr>
          <a:xfrm>
            <a:off x="10851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6" name="Text Placeholder 12">
            <a:extLst>
              <a:ext uri="{FF2B5EF4-FFF2-40B4-BE49-F238E27FC236}">
                <a16:creationId xmlns:a16="http://schemas.microsoft.com/office/drawing/2014/main" id="{549645D7-2239-E34E-977B-8B0EB55B7D5A}"/>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47" name="Text Placeholder 2">
            <a:extLst>
              <a:ext uri="{FF2B5EF4-FFF2-40B4-BE49-F238E27FC236}">
                <a16:creationId xmlns:a16="http://schemas.microsoft.com/office/drawing/2014/main" id="{343398B6-2A74-6F4A-8075-5D10728268BE}"/>
              </a:ext>
            </a:extLst>
          </p:cNvPr>
          <p:cNvSpPr>
            <a:spLocks noGrp="1"/>
          </p:cNvSpPr>
          <p:nvPr>
            <p:ph type="body" sz="quarter" idx="61" hasCustomPrompt="1"/>
          </p:nvPr>
        </p:nvSpPr>
        <p:spPr>
          <a:xfrm>
            <a:off x="7295961" y="28346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8" name="Text Placeholder 12">
            <a:extLst>
              <a:ext uri="{FF2B5EF4-FFF2-40B4-BE49-F238E27FC236}">
                <a16:creationId xmlns:a16="http://schemas.microsoft.com/office/drawing/2014/main" id="{303D567E-6E90-744C-B2A0-D643E0F6379C}"/>
              </a:ext>
            </a:extLst>
          </p:cNvPr>
          <p:cNvSpPr>
            <a:spLocks noGrp="1"/>
          </p:cNvSpPr>
          <p:nvPr>
            <p:ph type="body" sz="quarter" idx="62" hasCustomPrompt="1"/>
          </p:nvPr>
        </p:nvSpPr>
        <p:spPr>
          <a:xfrm>
            <a:off x="7269480" y="3475132"/>
            <a:ext cx="3272969"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dirty="0"/>
              <a:t>$6.67</a:t>
            </a:r>
          </a:p>
        </p:txBody>
      </p:sp>
      <p:sp>
        <p:nvSpPr>
          <p:cNvPr id="49" name="Text Placeholder 2">
            <a:extLst>
              <a:ext uri="{FF2B5EF4-FFF2-40B4-BE49-F238E27FC236}">
                <a16:creationId xmlns:a16="http://schemas.microsoft.com/office/drawing/2014/main" id="{4DB436AF-4BF3-EC47-8D2C-8AF9147E08C7}"/>
              </a:ext>
            </a:extLst>
          </p:cNvPr>
          <p:cNvSpPr>
            <a:spLocks noGrp="1"/>
          </p:cNvSpPr>
          <p:nvPr>
            <p:ph type="body" sz="quarter" idx="63" hasCustomPrompt="1"/>
          </p:nvPr>
        </p:nvSpPr>
        <p:spPr>
          <a:xfrm>
            <a:off x="10851961" y="28346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0" name="Text Placeholder 3">
            <a:extLst>
              <a:ext uri="{FF2B5EF4-FFF2-40B4-BE49-F238E27FC236}">
                <a16:creationId xmlns:a16="http://schemas.microsoft.com/office/drawing/2014/main" id="{9EE26970-DA91-D24A-B24E-9DADEFA332A7}"/>
              </a:ext>
            </a:extLst>
          </p:cNvPr>
          <p:cNvSpPr>
            <a:spLocks noGrp="1"/>
          </p:cNvSpPr>
          <p:nvPr>
            <p:ph type="body" sz="quarter" idx="64" hasCustomPrompt="1"/>
          </p:nvPr>
        </p:nvSpPr>
        <p:spPr>
          <a:xfrm>
            <a:off x="376237" y="3566162"/>
            <a:ext cx="3512907" cy="373075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pic>
        <p:nvPicPr>
          <p:cNvPr id="21" name="Graphic 20">
            <a:extLst>
              <a:ext uri="{FF2B5EF4-FFF2-40B4-BE49-F238E27FC236}">
                <a16:creationId xmlns:a16="http://schemas.microsoft.com/office/drawing/2014/main" id="{41ACD575-0F92-DC45-B0BE-B630CFBE2AA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660191755"/>
      </p:ext>
    </p:extLst>
  </p:cSld>
  <p:clrMapOvr>
    <a:masterClrMapping/>
  </p:clrMapOvr>
  <p:extLst>
    <p:ext uri="{DCECCB84-F9BA-43D5-87BE-67443E8EF086}">
      <p15:sldGuideLst xmlns:p15="http://schemas.microsoft.com/office/powerpoint/2012/main">
        <p15:guide id="1" orient="horz" pos="2304">
          <p15:clr>
            <a:srgbClr val="FBAE40"/>
          </p15:clr>
        </p15:guide>
        <p15:guide id="2" orient="horz" pos="3264">
          <p15:clr>
            <a:srgbClr val="FBAE40"/>
          </p15:clr>
        </p15:guide>
        <p15:guide id="3" orient="horz" pos="453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rmation slide_WT_1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C2C4DE4-A352-C649-9975-54F90C6F5390}"/>
              </a:ext>
            </a:extLst>
          </p:cNvPr>
          <p:cNvGraphicFramePr>
            <a:graphicFrameLocks noChangeAspect="1"/>
          </p:cNvGraphicFramePr>
          <p:nvPr userDrawn="1">
            <p:custDataLst>
              <p:tags r:id="rId1"/>
            </p:custDataLst>
            <p:extLst>
              <p:ext uri="{D42A27DB-BD31-4B8C-83A1-F6EECF244321}">
                <p14:modId xmlns:p14="http://schemas.microsoft.com/office/powerpoint/2010/main" val="23366149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C2C4DE4-A352-C649-9975-54F90C6F539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8" name="Text Placeholder 12">
            <a:extLst>
              <a:ext uri="{FF2B5EF4-FFF2-40B4-BE49-F238E27FC236}">
                <a16:creationId xmlns:a16="http://schemas.microsoft.com/office/drawing/2014/main" id="{1FD0ECCA-7FBF-EC45-80FA-79AEE8526DB2}"/>
              </a:ext>
            </a:extLst>
          </p:cNvPr>
          <p:cNvSpPr>
            <a:spLocks noGrp="1"/>
          </p:cNvSpPr>
          <p:nvPr>
            <p:ph type="body" sz="quarter" idx="42" hasCustomPrompt="1"/>
          </p:nvPr>
        </p:nvSpPr>
        <p:spPr>
          <a:xfrm>
            <a:off x="397345" y="3312518"/>
            <a:ext cx="4488871"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dirty="0"/>
              <a:t>$6.67 bn</a:t>
            </a:r>
          </a:p>
        </p:txBody>
      </p:sp>
      <p:sp>
        <p:nvSpPr>
          <p:cNvPr id="19" name="Text Placeholder 12">
            <a:extLst>
              <a:ext uri="{FF2B5EF4-FFF2-40B4-BE49-F238E27FC236}">
                <a16:creationId xmlns:a16="http://schemas.microsoft.com/office/drawing/2014/main" id="{ACC7B9EA-F978-A348-9397-F545378C0FE6}"/>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0" name="Text Placeholder 12">
            <a:extLst>
              <a:ext uri="{FF2B5EF4-FFF2-40B4-BE49-F238E27FC236}">
                <a16:creationId xmlns:a16="http://schemas.microsoft.com/office/drawing/2014/main" id="{792D6B90-E22B-B54F-AB02-2FE60B59EE91}"/>
              </a:ext>
            </a:extLst>
          </p:cNvPr>
          <p:cNvSpPr>
            <a:spLocks noGrp="1"/>
          </p:cNvSpPr>
          <p:nvPr>
            <p:ph type="body" sz="quarter" idx="44" hasCustomPrompt="1"/>
          </p:nvPr>
        </p:nvSpPr>
        <p:spPr>
          <a:xfrm>
            <a:off x="9576671" y="3311221"/>
            <a:ext cx="4488871"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2" name="Slide Number Placeholder 5">
            <a:extLst>
              <a:ext uri="{FF2B5EF4-FFF2-40B4-BE49-F238E27FC236}">
                <a16:creationId xmlns:a16="http://schemas.microsoft.com/office/drawing/2014/main" id="{B242A32C-70DA-3541-86E4-DEB88241A04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7A176CA7-E579-424E-9650-7B467D40A28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4" name="Text Placeholder 4">
            <a:extLst>
              <a:ext uri="{FF2B5EF4-FFF2-40B4-BE49-F238E27FC236}">
                <a16:creationId xmlns:a16="http://schemas.microsoft.com/office/drawing/2014/main" id="{1BA2D8BF-E617-1240-ADA0-BE5CB0E8E37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8" name="Straight Connector 37">
            <a:extLst>
              <a:ext uri="{FF2B5EF4-FFF2-40B4-BE49-F238E27FC236}">
                <a16:creationId xmlns:a16="http://schemas.microsoft.com/office/drawing/2014/main" id="{7ECE185B-F547-894B-BA13-E24374A0F87B}"/>
              </a:ext>
            </a:extLst>
          </p:cNvPr>
          <p:cNvCxnSpPr>
            <a:cxnSpLocks/>
          </p:cNvCxnSpPr>
          <p:nvPr userDrawn="1"/>
        </p:nvCxnSpPr>
        <p:spPr>
          <a:xfrm>
            <a:off x="457200" y="2743200"/>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D6756D6F-CB84-2843-AB66-8CB231DB23FD}"/>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4" name="Text Placeholder 2">
            <a:extLst>
              <a:ext uri="{FF2B5EF4-FFF2-40B4-BE49-F238E27FC236}">
                <a16:creationId xmlns:a16="http://schemas.microsoft.com/office/drawing/2014/main" id="{55382E83-076B-4D41-B816-E9739B0FEF60}"/>
              </a:ext>
            </a:extLst>
          </p:cNvPr>
          <p:cNvSpPr>
            <a:spLocks noGrp="1"/>
          </p:cNvSpPr>
          <p:nvPr>
            <p:ph type="body" sz="quarter" idx="58" hasCustomPrompt="1"/>
          </p:nvPr>
        </p:nvSpPr>
        <p:spPr>
          <a:xfrm>
            <a:off x="50878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5" name="Text Placeholder 2">
            <a:extLst>
              <a:ext uri="{FF2B5EF4-FFF2-40B4-BE49-F238E27FC236}">
                <a16:creationId xmlns:a16="http://schemas.microsoft.com/office/drawing/2014/main" id="{E1B34D03-1108-114D-9626-7F3D9985BA2E}"/>
              </a:ext>
            </a:extLst>
          </p:cNvPr>
          <p:cNvSpPr>
            <a:spLocks noGrp="1"/>
          </p:cNvSpPr>
          <p:nvPr>
            <p:ph type="body" sz="quarter" idx="59" hasCustomPrompt="1"/>
          </p:nvPr>
        </p:nvSpPr>
        <p:spPr>
          <a:xfrm>
            <a:off x="97106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1" name="Text Placeholder 2">
            <a:extLst>
              <a:ext uri="{FF2B5EF4-FFF2-40B4-BE49-F238E27FC236}">
                <a16:creationId xmlns:a16="http://schemas.microsoft.com/office/drawing/2014/main" id="{360B174F-49F1-DE43-8BF9-56D0BA220C0C}"/>
              </a:ext>
            </a:extLst>
          </p:cNvPr>
          <p:cNvSpPr>
            <a:spLocks noGrp="1"/>
          </p:cNvSpPr>
          <p:nvPr>
            <p:ph type="body" sz="quarter" idx="60" hasCustomPrompt="1"/>
          </p:nvPr>
        </p:nvSpPr>
        <p:spPr>
          <a:xfrm>
            <a:off x="3761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2" name="Text Placeholder 2">
            <a:extLst>
              <a:ext uri="{FF2B5EF4-FFF2-40B4-BE49-F238E27FC236}">
                <a16:creationId xmlns:a16="http://schemas.microsoft.com/office/drawing/2014/main" id="{4CDAA985-C7B7-6F44-AD22-64271D1B3E7D}"/>
              </a:ext>
            </a:extLst>
          </p:cNvPr>
          <p:cNvSpPr>
            <a:spLocks noGrp="1"/>
          </p:cNvSpPr>
          <p:nvPr>
            <p:ph type="body" sz="quarter" idx="61" hasCustomPrompt="1"/>
          </p:nvPr>
        </p:nvSpPr>
        <p:spPr>
          <a:xfrm>
            <a:off x="50878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3" name="Text Placeholder 2">
            <a:extLst>
              <a:ext uri="{FF2B5EF4-FFF2-40B4-BE49-F238E27FC236}">
                <a16:creationId xmlns:a16="http://schemas.microsoft.com/office/drawing/2014/main" id="{4EABDBAC-4361-8D4E-BFE1-06CA51AE90E1}"/>
              </a:ext>
            </a:extLst>
          </p:cNvPr>
          <p:cNvSpPr>
            <a:spLocks noGrp="1"/>
          </p:cNvSpPr>
          <p:nvPr>
            <p:ph type="body" sz="quarter" idx="62" hasCustomPrompt="1"/>
          </p:nvPr>
        </p:nvSpPr>
        <p:spPr>
          <a:xfrm>
            <a:off x="97106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6" name="Text Placeholder 47">
            <a:extLst>
              <a:ext uri="{FF2B5EF4-FFF2-40B4-BE49-F238E27FC236}">
                <a16:creationId xmlns:a16="http://schemas.microsoft.com/office/drawing/2014/main" id="{DC8F02FE-06F8-1049-A01C-F444135B2E22}"/>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7" name="Text Placeholder 47">
            <a:extLst>
              <a:ext uri="{FF2B5EF4-FFF2-40B4-BE49-F238E27FC236}">
                <a16:creationId xmlns:a16="http://schemas.microsoft.com/office/drawing/2014/main" id="{A9ABE5EE-89CE-0346-868E-F3A335C3F3A5}"/>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8" name="Text Placeholder 47">
            <a:extLst>
              <a:ext uri="{FF2B5EF4-FFF2-40B4-BE49-F238E27FC236}">
                <a16:creationId xmlns:a16="http://schemas.microsoft.com/office/drawing/2014/main" id="{A4278D69-396D-6445-A156-2E8A2EC75A4B}"/>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pic>
        <p:nvPicPr>
          <p:cNvPr id="21" name="Graphic 20">
            <a:extLst>
              <a:ext uri="{FF2B5EF4-FFF2-40B4-BE49-F238E27FC236}">
                <a16:creationId xmlns:a16="http://schemas.microsoft.com/office/drawing/2014/main" id="{01626AB7-4A8F-F84E-98C6-ABE65AB3E43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737832426"/>
      </p:ext>
    </p:extLst>
  </p:cSld>
  <p:clrMapOvr>
    <a:masterClrMapping/>
  </p:clrMapOvr>
  <p:extLst>
    <p:ext uri="{DCECCB84-F9BA-43D5-87BE-67443E8EF086}">
      <p15:sldGuideLst xmlns:p15="http://schemas.microsoft.com/office/powerpoint/2012/main">
        <p15:guide id="5" pos="2304">
          <p15:clr>
            <a:srgbClr val="FBAE40"/>
          </p15:clr>
        </p15:guide>
        <p15:guide id="6" orient="horz" pos="2208">
          <p15:clr>
            <a:srgbClr val="FBAE40"/>
          </p15:clr>
        </p15:guide>
        <p15:guide id="7" orient="horz" pos="3264">
          <p15:clr>
            <a:srgbClr val="FBAE40"/>
          </p15:clr>
        </p15:guide>
        <p15:guide id="8" orient="horz" pos="34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1"/>
            </p:custDataLst>
            <p:extLst>
              <p:ext uri="{D42A27DB-BD31-4B8C-83A1-F6EECF244321}">
                <p14:modId xmlns:p14="http://schemas.microsoft.com/office/powerpoint/2010/main" val="14561979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a:defRPr lang="en-US" sz="5400" b="1" i="0" dirty="0">
                <a:solidFill>
                  <a:schemeClr val="accent1"/>
                </a:solidFill>
                <a:latin typeface="Segoe UI" panose="020B0502040204020203" pitchFamily="34" charset="0"/>
                <a:sym typeface="Segoe UI" panose="020B0502040204020203" pitchFamily="34" charset="0"/>
              </a:defRPr>
            </a:lvl1pPr>
          </a:lstStyle>
          <a:p>
            <a:pPr marL="0" lvl="0" indent="0" algn="ctr">
              <a:lnSpc>
                <a:spcPct val="85000"/>
              </a:lnSpc>
              <a:buNone/>
            </a:pPr>
            <a:r>
              <a:rPr lang="en-US" dirty="0"/>
              <a:t>Section title here</a:t>
            </a:r>
          </a:p>
        </p:txBody>
      </p:sp>
      <p:pic>
        <p:nvPicPr>
          <p:cNvPr id="6" name="Graphic 5">
            <a:extLst>
              <a:ext uri="{FF2B5EF4-FFF2-40B4-BE49-F238E27FC236}">
                <a16:creationId xmlns:a16="http://schemas.microsoft.com/office/drawing/2014/main" id="{E9B8310B-E3F6-1A4A-9A56-E400F5C4798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96265813"/>
      </p:ext>
    </p:extLst>
  </p:cSld>
  <p:clrMapOvr>
    <a:masterClrMapping/>
  </p:clrMapOvr>
  <p:extLst>
    <p:ext uri="{DCECCB84-F9BA-43D5-87BE-67443E8EF086}">
      <p15:sldGuideLst xmlns:p15="http://schemas.microsoft.com/office/powerpoint/2012/main">
        <p15:guide id="1" orient="horz" pos="5184">
          <p15:clr>
            <a:srgbClr val="FBAE40"/>
          </p15:clr>
        </p15:guide>
        <p15:guide id="2" orient="horz">
          <p15:clr>
            <a:srgbClr val="FBAE40"/>
          </p15:clr>
        </p15:guide>
        <p15:guide id="3">
          <p15:clr>
            <a:srgbClr val="FBAE40"/>
          </p15:clr>
        </p15:guide>
        <p15:guide id="4" pos="921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formation slide_WT_1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03F319F-84E1-1746-AD2B-3D8B9984BE1F}"/>
              </a:ext>
            </a:extLst>
          </p:cNvPr>
          <p:cNvGraphicFramePr>
            <a:graphicFrameLocks noChangeAspect="1"/>
          </p:cNvGraphicFramePr>
          <p:nvPr userDrawn="1">
            <p:custDataLst>
              <p:tags r:id="rId1"/>
            </p:custDataLst>
            <p:extLst>
              <p:ext uri="{D42A27DB-BD31-4B8C-83A1-F6EECF244321}">
                <p14:modId xmlns:p14="http://schemas.microsoft.com/office/powerpoint/2010/main" val="2827888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503F319F-84E1-1746-AD2B-3D8B9984BE1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Picture Placeholder 71">
            <a:extLst>
              <a:ext uri="{FF2B5EF4-FFF2-40B4-BE49-F238E27FC236}">
                <a16:creationId xmlns:a16="http://schemas.microsoft.com/office/drawing/2014/main" id="{0AC17228-FDCA-4041-9A54-ADC0FEE9C550}"/>
              </a:ext>
            </a:extLst>
          </p:cNvPr>
          <p:cNvSpPr>
            <a:spLocks noGrp="1"/>
          </p:cNvSpPr>
          <p:nvPr>
            <p:ph type="pic" sz="quarter" idx="23" hasCustomPrompt="1"/>
          </p:nvPr>
        </p:nvSpPr>
        <p:spPr>
          <a:xfrm>
            <a:off x="0" y="0"/>
            <a:ext cx="14630400" cy="8229600"/>
          </a:xfrm>
          <a:prstGeom prst="rect">
            <a:avLst/>
          </a:prstGeom>
        </p:spPr>
        <p:txBody>
          <a:bodyPr anchor="ctr"/>
          <a:lstStyle>
            <a:lvl1pPr marL="0" indent="0" algn="ctr">
              <a:buNone/>
              <a:defRPr b="0" i="0">
                <a:solidFill>
                  <a:srgbClr val="002677"/>
                </a:solidFill>
                <a:latin typeface="Segoe UI" panose="020B0502040204020203" pitchFamily="34" charset="0"/>
                <a:sym typeface="Segoe UI" panose="020B0502040204020203" pitchFamily="34" charset="0"/>
              </a:defRPr>
            </a:lvl1pPr>
          </a:lstStyle>
          <a:p>
            <a:r>
              <a:rPr lang="en-US" dirty="0"/>
              <a:t>Place image here</a:t>
            </a:r>
          </a:p>
        </p:txBody>
      </p:sp>
      <p:sp>
        <p:nvSpPr>
          <p:cNvPr id="10" name="Slide Number Placeholder 5">
            <a:extLst>
              <a:ext uri="{FF2B5EF4-FFF2-40B4-BE49-F238E27FC236}">
                <a16:creationId xmlns:a16="http://schemas.microsoft.com/office/drawing/2014/main" id="{EA8504AF-9EF1-5449-88C1-29BE7D24B74D}"/>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A4783DF6-41E2-4D4B-BAFD-D284B0B5CA4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4">
            <a:extLst>
              <a:ext uri="{FF2B5EF4-FFF2-40B4-BE49-F238E27FC236}">
                <a16:creationId xmlns:a16="http://schemas.microsoft.com/office/drawing/2014/main" id="{B90970C6-B662-AE44-B459-54AABA9B3C87}"/>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22">
            <a:extLst>
              <a:ext uri="{FF2B5EF4-FFF2-40B4-BE49-F238E27FC236}">
                <a16:creationId xmlns:a16="http://schemas.microsoft.com/office/drawing/2014/main" id="{770E5FF6-7D6B-7947-886D-08B5315828B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Text Placeholder 2">
            <a:extLst>
              <a:ext uri="{FF2B5EF4-FFF2-40B4-BE49-F238E27FC236}">
                <a16:creationId xmlns:a16="http://schemas.microsoft.com/office/drawing/2014/main" id="{6E16B6CA-AD7F-CD4D-A695-CC8B343A3E83}"/>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a:t>
            </a:r>
            <a:r>
              <a:rPr lang="en-US" dirty="0" err="1">
                <a:solidFill>
                  <a:srgbClr val="002677"/>
                </a:solidFill>
                <a:effectLst/>
                <a:latin typeface="Segoe UI" panose="020B0502040204020203" pitchFamily="34" charset="0"/>
              </a:rPr>
              <a:t>ulpa</a:t>
            </a:r>
            <a:r>
              <a:rPr lang="en-US" dirty="0">
                <a:solidFill>
                  <a:srgbClr val="002677"/>
                </a:solidFill>
                <a:effectLst/>
                <a:latin typeface="Segoe UI" panose="020B0502040204020203" pitchFamily="34" charset="0"/>
              </a:rPr>
              <a:t>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nu </a:t>
            </a:r>
            <a:r>
              <a:rPr lang="en-US" dirty="0" err="1">
                <a:solidFill>
                  <a:srgbClr val="002677"/>
                </a:solidFill>
                <a:effectLst/>
                <a:latin typeface="Segoe UI" panose="020B0502040204020203" pitchFamily="34" charset="0"/>
              </a:rPr>
              <a:t>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a:t>
            </a:r>
          </a:p>
        </p:txBody>
      </p:sp>
      <p:pic>
        <p:nvPicPr>
          <p:cNvPr id="9" name="Graphic 8">
            <a:extLst>
              <a:ext uri="{FF2B5EF4-FFF2-40B4-BE49-F238E27FC236}">
                <a16:creationId xmlns:a16="http://schemas.microsoft.com/office/drawing/2014/main" id="{336814BA-C17B-9145-B2FD-29D40AB1C16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510781218"/>
      </p:ext>
    </p:extLst>
  </p:cSld>
  <p:clrMapOvr>
    <a:masterClrMapping/>
  </p:clrMapOvr>
  <p:extLst>
    <p:ext uri="{DCECCB84-F9BA-43D5-87BE-67443E8EF086}">
      <p15:sldGuideLst xmlns:p15="http://schemas.microsoft.com/office/powerpoint/2012/main">
        <p15:guide id="1" orient="horz" pos="1992">
          <p15:clr>
            <a:srgbClr val="FBAE40"/>
          </p15:clr>
        </p15:guide>
        <p15:guide id="2" orient="horz" pos="218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391EBD2-CA2B-524E-ADBC-844A82584F35}"/>
              </a:ext>
            </a:extLst>
          </p:cNvPr>
          <p:cNvGraphicFramePr>
            <a:graphicFrameLocks noChangeAspect="1"/>
          </p:cNvGraphicFramePr>
          <p:nvPr userDrawn="1">
            <p:custDataLst>
              <p:tags r:id="rId1"/>
            </p:custDataLst>
            <p:extLst>
              <p:ext uri="{D42A27DB-BD31-4B8C-83A1-F6EECF244321}">
                <p14:modId xmlns:p14="http://schemas.microsoft.com/office/powerpoint/2010/main" val="37475648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391EBD2-CA2B-524E-ADBC-844A82584F35}"/>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hart Placeholder 4">
            <a:extLst>
              <a:ext uri="{FF2B5EF4-FFF2-40B4-BE49-F238E27FC236}">
                <a16:creationId xmlns:a16="http://schemas.microsoft.com/office/drawing/2014/main" id="{0403E054-70E9-7E45-B65A-CB417AF6B088}"/>
              </a:ext>
            </a:extLst>
          </p:cNvPr>
          <p:cNvSpPr>
            <a:spLocks noGrp="1"/>
          </p:cNvSpPr>
          <p:nvPr>
            <p:ph type="chart" sz="quarter" idx="53"/>
          </p:nvPr>
        </p:nvSpPr>
        <p:spPr>
          <a:xfrm>
            <a:off x="7315201" y="1817370"/>
            <a:ext cx="6995312" cy="549783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 name="Slide Number Placeholder 5">
            <a:extLst>
              <a:ext uri="{FF2B5EF4-FFF2-40B4-BE49-F238E27FC236}">
                <a16:creationId xmlns:a16="http://schemas.microsoft.com/office/drawing/2014/main" id="{A96A91FC-055C-7A44-8AD4-5530B82A27E0}"/>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5" name="Footer Placeholder 3">
            <a:extLst>
              <a:ext uri="{FF2B5EF4-FFF2-40B4-BE49-F238E27FC236}">
                <a16:creationId xmlns:a16="http://schemas.microsoft.com/office/drawing/2014/main" id="{D2E14EE6-88ED-824E-926A-F12F0DF35E0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0" name="Text Placeholder 4">
            <a:extLst>
              <a:ext uri="{FF2B5EF4-FFF2-40B4-BE49-F238E27FC236}">
                <a16:creationId xmlns:a16="http://schemas.microsoft.com/office/drawing/2014/main" id="{C2B36D71-9C76-8443-926C-09D9F3B83703}"/>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1" name="Text Placeholder 2">
            <a:extLst>
              <a:ext uri="{FF2B5EF4-FFF2-40B4-BE49-F238E27FC236}">
                <a16:creationId xmlns:a16="http://schemas.microsoft.com/office/drawing/2014/main" id="{2EF3EAB3-F5C8-2B46-A853-E9AE626EDC9D}"/>
              </a:ext>
            </a:extLst>
          </p:cNvPr>
          <p:cNvSpPr>
            <a:spLocks noGrp="1"/>
          </p:cNvSpPr>
          <p:nvPr>
            <p:ph type="body" sz="quarter" idx="57" hasCustomPrompt="1"/>
          </p:nvPr>
        </p:nvSpPr>
        <p:spPr>
          <a:xfrm>
            <a:off x="376177"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 name="Text Placeholder 2">
            <a:extLst>
              <a:ext uri="{FF2B5EF4-FFF2-40B4-BE49-F238E27FC236}">
                <a16:creationId xmlns:a16="http://schemas.microsoft.com/office/drawing/2014/main" id="{7142E972-57AB-2143-AB8E-FBDCCF58522B}"/>
              </a:ext>
            </a:extLst>
          </p:cNvPr>
          <p:cNvSpPr>
            <a:spLocks noGrp="1"/>
          </p:cNvSpPr>
          <p:nvPr>
            <p:ph type="body" sz="quarter" idx="59" hasCustomPrompt="1"/>
          </p:nvPr>
        </p:nvSpPr>
        <p:spPr>
          <a:xfrm>
            <a:off x="376238"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
        <p:nvSpPr>
          <p:cNvPr id="13" name="Text Placeholder 2">
            <a:extLst>
              <a:ext uri="{FF2B5EF4-FFF2-40B4-BE49-F238E27FC236}">
                <a16:creationId xmlns:a16="http://schemas.microsoft.com/office/drawing/2014/main" id="{D439E6D7-7242-774B-B1AC-9AB4CB9957AC}"/>
              </a:ext>
            </a:extLst>
          </p:cNvPr>
          <p:cNvSpPr>
            <a:spLocks noGrp="1"/>
          </p:cNvSpPr>
          <p:nvPr>
            <p:ph type="body" sz="quarter" idx="60" hasCustomPrompt="1"/>
          </p:nvPr>
        </p:nvSpPr>
        <p:spPr>
          <a:xfrm>
            <a:off x="3837006"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4" name="Text Placeholder 2">
            <a:extLst>
              <a:ext uri="{FF2B5EF4-FFF2-40B4-BE49-F238E27FC236}">
                <a16:creationId xmlns:a16="http://schemas.microsoft.com/office/drawing/2014/main" id="{D589E4F8-A981-E747-A67E-C2EEC2271DD4}"/>
              </a:ext>
            </a:extLst>
          </p:cNvPr>
          <p:cNvSpPr>
            <a:spLocks noGrp="1"/>
          </p:cNvSpPr>
          <p:nvPr>
            <p:ph type="body" sz="quarter" idx="61" hasCustomPrompt="1"/>
          </p:nvPr>
        </p:nvSpPr>
        <p:spPr>
          <a:xfrm>
            <a:off x="3837069"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pic>
        <p:nvPicPr>
          <p:cNvPr id="16" name="Graphic 15">
            <a:extLst>
              <a:ext uri="{FF2B5EF4-FFF2-40B4-BE49-F238E27FC236}">
                <a16:creationId xmlns:a16="http://schemas.microsoft.com/office/drawing/2014/main" id="{3B633EE7-E306-3E4F-A2AB-B1F83C2432F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836649883"/>
      </p:ext>
    </p:extLst>
  </p:cSld>
  <p:clrMapOvr>
    <a:masterClrMapping/>
  </p:clrMapOvr>
  <p:extLst>
    <p:ext uri="{DCECCB84-F9BA-43D5-87BE-67443E8EF086}">
      <p15:sldGuideLst xmlns:p15="http://schemas.microsoft.com/office/powerpoint/2012/main">
        <p15:guide id="1" orient="horz" pos="2784">
          <p15:clr>
            <a:srgbClr val="FBAE40"/>
          </p15:clr>
        </p15:guide>
        <p15:guide id="2" pos="8088">
          <p15:clr>
            <a:srgbClr val="FBAE40"/>
          </p15:clr>
        </p15:guide>
        <p15:guide id="3" orient="horz" pos="11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E98DDA1-94E2-CB43-99E5-348A90120548}"/>
              </a:ext>
            </a:extLst>
          </p:cNvPr>
          <p:cNvGraphicFramePr>
            <a:graphicFrameLocks noChangeAspect="1"/>
          </p:cNvGraphicFramePr>
          <p:nvPr userDrawn="1">
            <p:custDataLst>
              <p:tags r:id="rId1"/>
            </p:custDataLst>
            <p:extLst>
              <p:ext uri="{D42A27DB-BD31-4B8C-83A1-F6EECF244321}">
                <p14:modId xmlns:p14="http://schemas.microsoft.com/office/powerpoint/2010/main" val="15510553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E98DDA1-94E2-CB43-99E5-348A9012054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744427"/>
            <a:ext cx="8172436" cy="4419591"/>
          </a:xfrm>
          <a:prstGeom prst="rect">
            <a:avLst/>
          </a:prstGeom>
        </p:spPr>
        <p:txBody>
          <a:bodyPr/>
          <a:lstStyle>
            <a:lvl1pPr>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 name="Text Placeholder 21">
            <a:extLst>
              <a:ext uri="{FF2B5EF4-FFF2-40B4-BE49-F238E27FC236}">
                <a16:creationId xmlns:a16="http://schemas.microsoft.com/office/drawing/2014/main" id="{61B22384-DF50-5345-8A18-D597B10BBAA6}"/>
              </a:ext>
            </a:extLst>
          </p:cNvPr>
          <p:cNvSpPr>
            <a:spLocks noGrp="1"/>
          </p:cNvSpPr>
          <p:nvPr>
            <p:ph type="body" sz="quarter" idx="23" hasCustomPrompt="1"/>
          </p:nvPr>
        </p:nvSpPr>
        <p:spPr>
          <a:xfrm>
            <a:off x="9494243" y="5952697"/>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$14,890</a:t>
            </a:r>
          </a:p>
        </p:txBody>
      </p:sp>
      <p:sp>
        <p:nvSpPr>
          <p:cNvPr id="9" name="Text Placeholder 3">
            <a:extLst>
              <a:ext uri="{FF2B5EF4-FFF2-40B4-BE49-F238E27FC236}">
                <a16:creationId xmlns:a16="http://schemas.microsoft.com/office/drawing/2014/main" id="{9075D076-EDAE-D842-A7DA-A38169906A27}"/>
              </a:ext>
            </a:extLst>
          </p:cNvPr>
          <p:cNvSpPr>
            <a:spLocks noGrp="1"/>
          </p:cNvSpPr>
          <p:nvPr>
            <p:ph type="body" sz="quarter" idx="24" hasCustomPrompt="1"/>
          </p:nvPr>
        </p:nvSpPr>
        <p:spPr>
          <a:xfrm>
            <a:off x="9514117" y="5205419"/>
            <a:ext cx="1877785" cy="30009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0" name="Text Placeholder 3">
            <a:extLst>
              <a:ext uri="{FF2B5EF4-FFF2-40B4-BE49-F238E27FC236}">
                <a16:creationId xmlns:a16="http://schemas.microsoft.com/office/drawing/2014/main" id="{E9F0016F-BC3A-9F45-9A7C-DAD9D6B7CE37}"/>
              </a:ext>
            </a:extLst>
          </p:cNvPr>
          <p:cNvSpPr>
            <a:spLocks noGrp="1"/>
          </p:cNvSpPr>
          <p:nvPr>
            <p:ph type="body" sz="quarter" idx="25" hasCustomPrompt="1"/>
          </p:nvPr>
        </p:nvSpPr>
        <p:spPr>
          <a:xfrm>
            <a:off x="9514117" y="6524754"/>
            <a:ext cx="1877785" cy="30008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1" name="Text Placeholder 3">
            <a:extLst>
              <a:ext uri="{FF2B5EF4-FFF2-40B4-BE49-F238E27FC236}">
                <a16:creationId xmlns:a16="http://schemas.microsoft.com/office/drawing/2014/main" id="{B386303E-980F-0D4F-8909-084E1AD5AECD}"/>
              </a:ext>
            </a:extLst>
          </p:cNvPr>
          <p:cNvSpPr>
            <a:spLocks noGrp="1"/>
          </p:cNvSpPr>
          <p:nvPr>
            <p:ph type="body" sz="quarter" idx="26" hasCustomPrompt="1"/>
          </p:nvPr>
        </p:nvSpPr>
        <p:spPr>
          <a:xfrm>
            <a:off x="9514117" y="3668908"/>
            <a:ext cx="1877785" cy="278998"/>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4" name="Text Placeholder 21">
            <a:extLst>
              <a:ext uri="{FF2B5EF4-FFF2-40B4-BE49-F238E27FC236}">
                <a16:creationId xmlns:a16="http://schemas.microsoft.com/office/drawing/2014/main" id="{AB813071-AF69-734D-AC8C-78856B98881A}"/>
              </a:ext>
            </a:extLst>
          </p:cNvPr>
          <p:cNvSpPr>
            <a:spLocks noGrp="1"/>
          </p:cNvSpPr>
          <p:nvPr>
            <p:ph type="body" sz="quarter" idx="31" hasCustomPrompt="1"/>
          </p:nvPr>
        </p:nvSpPr>
        <p:spPr>
          <a:xfrm>
            <a:off x="9494243" y="4636801"/>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$11,377</a:t>
            </a: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474356" y="2745300"/>
            <a:ext cx="4499285" cy="847525"/>
          </a:xfrm>
          <a:prstGeom prst="rect">
            <a:avLst/>
          </a:prstGeom>
        </p:spPr>
        <p:txBody>
          <a:bodyPr>
            <a:noAutofit/>
          </a:bodyPr>
          <a:lstStyle>
            <a:lvl1pPr marL="0" indent="0">
              <a:buNone/>
              <a:defRPr sz="6480" b="1" i="0">
                <a:solidFill>
                  <a:srgbClr val="3369FF"/>
                </a:solidFill>
                <a:latin typeface="Segoe UI" panose="020B0502040204020203" pitchFamily="34" charset="0"/>
                <a:sym typeface="Segoe UI" panose="020B0502040204020203" pitchFamily="34" charset="0"/>
              </a:defRPr>
            </a:lvl1pPr>
          </a:lstStyle>
          <a:p>
            <a:pPr lvl="0"/>
            <a:r>
              <a:rPr lang="en-US" dirty="0"/>
              <a:t>$37,540</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5" name="Chart Placeholder 23">
            <a:extLst>
              <a:ext uri="{FF2B5EF4-FFF2-40B4-BE49-F238E27FC236}">
                <a16:creationId xmlns:a16="http://schemas.microsoft.com/office/drawing/2014/main" id="{D257CB94-FEC5-014F-8EFE-1ECC6EBF358A}"/>
              </a:ext>
            </a:extLst>
          </p:cNvPr>
          <p:cNvSpPr>
            <a:spLocks noGrp="1"/>
          </p:cNvSpPr>
          <p:nvPr>
            <p:ph type="chart" sz="quarter" idx="34"/>
          </p:nvPr>
        </p:nvSpPr>
        <p:spPr>
          <a:xfrm>
            <a:off x="11811002" y="57912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8" name="Chart Placeholder 23">
            <a:extLst>
              <a:ext uri="{FF2B5EF4-FFF2-40B4-BE49-F238E27FC236}">
                <a16:creationId xmlns:a16="http://schemas.microsoft.com/office/drawing/2014/main" id="{EFB9E721-3106-5B44-9C3D-2A07F980F882}"/>
              </a:ext>
            </a:extLst>
          </p:cNvPr>
          <p:cNvSpPr>
            <a:spLocks noGrp="1"/>
          </p:cNvSpPr>
          <p:nvPr>
            <p:ph type="chart" sz="quarter" idx="35"/>
          </p:nvPr>
        </p:nvSpPr>
        <p:spPr>
          <a:xfrm>
            <a:off x="11811002" y="44704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pic>
        <p:nvPicPr>
          <p:cNvPr id="19" name="Graphic 18">
            <a:extLst>
              <a:ext uri="{FF2B5EF4-FFF2-40B4-BE49-F238E27FC236}">
                <a16:creationId xmlns:a16="http://schemas.microsoft.com/office/drawing/2014/main" id="{AC41B5FD-1ACE-EB40-94BE-CC10A9F223F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610570212"/>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0" orient="horz" pos="4632">
          <p15:clr>
            <a:srgbClr val="FBAE40"/>
          </p15:clr>
        </p15:guide>
        <p15:guide id="11" pos="535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slide_WT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055AFC-36C0-1742-990E-15D510A97749}"/>
              </a:ext>
            </a:extLst>
          </p:cNvPr>
          <p:cNvGraphicFramePr>
            <a:graphicFrameLocks noChangeAspect="1"/>
          </p:cNvGraphicFramePr>
          <p:nvPr userDrawn="1">
            <p:custDataLst>
              <p:tags r:id="rId1"/>
            </p:custDataLst>
            <p:extLst>
              <p:ext uri="{D42A27DB-BD31-4B8C-83A1-F6EECF244321}">
                <p14:modId xmlns:p14="http://schemas.microsoft.com/office/powerpoint/2010/main" val="21768986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D055AFC-36C0-1742-990E-15D510A9774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697173"/>
            <a:ext cx="8172436"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514114" y="2745300"/>
            <a:ext cx="3477988" cy="4569893"/>
          </a:xfrm>
          <a:prstGeom prst="rect">
            <a:avLst/>
          </a:prstGeom>
        </p:spPr>
        <p:txBody>
          <a:bodyPr>
            <a:noAutofit/>
          </a:bodyPr>
          <a:lstStyle>
            <a:lvl1pPr marL="171446" indent="-171446">
              <a:buFont typeface="Courier New" panose="02070309020205020404" pitchFamily="49" charset="0"/>
              <a:buChar char="o"/>
              <a:defRPr sz="1200" b="0" i="0">
                <a:solidFill>
                  <a:srgbClr val="002577"/>
                </a:solidFill>
                <a:latin typeface="Segoe UI" panose="020B0502040204020203" pitchFamily="34" charset="0"/>
                <a:sym typeface="Segoe UI" panose="020B0502040204020203" pitchFamily="34" charset="0"/>
              </a:defRPr>
            </a:lvl1pPr>
          </a:lstStyle>
          <a:p>
            <a:pPr lvl="0"/>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pic>
        <p:nvPicPr>
          <p:cNvPr id="11" name="Graphic 10">
            <a:extLst>
              <a:ext uri="{FF2B5EF4-FFF2-40B4-BE49-F238E27FC236}">
                <a16:creationId xmlns:a16="http://schemas.microsoft.com/office/drawing/2014/main" id="{16328F81-4FD7-8046-948C-FA7DB2B9193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409598374"/>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1" pos="535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slide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B8B3431-FDD8-4946-BA15-EB4327BB9AF8}"/>
              </a:ext>
            </a:extLst>
          </p:cNvPr>
          <p:cNvGraphicFramePr>
            <a:graphicFrameLocks noChangeAspect="1"/>
          </p:cNvGraphicFramePr>
          <p:nvPr userDrawn="1">
            <p:custDataLst>
              <p:tags r:id="rId1"/>
            </p:custDataLst>
            <p:extLst>
              <p:ext uri="{D42A27DB-BD31-4B8C-83A1-F6EECF244321}">
                <p14:modId xmlns:p14="http://schemas.microsoft.com/office/powerpoint/2010/main" val="22574741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B8B3431-FDD8-4946-BA15-EB4327BB9AF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223414" y="27399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$51.7 bn</a:t>
            </a:r>
          </a:p>
        </p:txBody>
      </p: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00843"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$9.5</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7295961" y="4743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$2.6</a:t>
            </a:r>
          </a:p>
        </p:txBody>
      </p:sp>
      <p:sp>
        <p:nvSpPr>
          <p:cNvPr id="18" name="Chart Placeholder 10">
            <a:extLst>
              <a:ext uri="{FF2B5EF4-FFF2-40B4-BE49-F238E27FC236}">
                <a16:creationId xmlns:a16="http://schemas.microsoft.com/office/drawing/2014/main" id="{B0131088-638E-2A44-A74D-2900B64C7C2E}"/>
              </a:ext>
            </a:extLst>
          </p:cNvPr>
          <p:cNvSpPr>
            <a:spLocks noGrp="1"/>
          </p:cNvSpPr>
          <p:nvPr>
            <p:ph type="chart" sz="quarter" idx="17"/>
          </p:nvPr>
        </p:nvSpPr>
        <p:spPr>
          <a:xfrm>
            <a:off x="323865" y="2742176"/>
            <a:ext cx="6897769"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1" name="Text Placeholder 12">
            <a:extLst>
              <a:ext uri="{FF2B5EF4-FFF2-40B4-BE49-F238E27FC236}">
                <a16:creationId xmlns:a16="http://schemas.microsoft.com/office/drawing/2014/main" id="{CF9FCC29-F0D0-304E-995F-33163D18DA4D}"/>
              </a:ext>
            </a:extLst>
          </p:cNvPr>
          <p:cNvSpPr>
            <a:spLocks noGrp="1"/>
          </p:cNvSpPr>
          <p:nvPr>
            <p:ph type="body" sz="quarter" idx="22" hasCustomPrompt="1"/>
          </p:nvPr>
        </p:nvSpPr>
        <p:spPr>
          <a:xfrm>
            <a:off x="7302500"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23" name="Text Placeholder 12">
            <a:extLst>
              <a:ext uri="{FF2B5EF4-FFF2-40B4-BE49-F238E27FC236}">
                <a16:creationId xmlns:a16="http://schemas.microsoft.com/office/drawing/2014/main" id="{F0C05ED0-6CED-5A4C-9B70-32FAD61E63F0}"/>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25" name="Text Placeholder 2">
            <a:extLst>
              <a:ext uri="{FF2B5EF4-FFF2-40B4-BE49-F238E27FC236}">
                <a16:creationId xmlns:a16="http://schemas.microsoft.com/office/drawing/2014/main" id="{5722D13D-811D-A945-892A-F29F13F57102}"/>
              </a:ext>
            </a:extLst>
          </p:cNvPr>
          <p:cNvSpPr>
            <a:spLocks noGrp="1"/>
          </p:cNvSpPr>
          <p:nvPr>
            <p:ph type="body" sz="quarter" idx="57" hasCustomPrompt="1"/>
          </p:nvPr>
        </p:nvSpPr>
        <p:spPr>
          <a:xfrm>
            <a:off x="10851961" y="4743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pic>
        <p:nvPicPr>
          <p:cNvPr id="24" name="Graphic 23">
            <a:extLst>
              <a:ext uri="{FF2B5EF4-FFF2-40B4-BE49-F238E27FC236}">
                <a16:creationId xmlns:a16="http://schemas.microsoft.com/office/drawing/2014/main" id="{201E2C89-7389-1848-A415-3E2063083DF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822579441"/>
      </p:ext>
    </p:extLst>
  </p:cSld>
  <p:clrMapOvr>
    <a:masterClrMapping/>
  </p:clrMapOvr>
  <p:extLst>
    <p:ext uri="{DCECCB84-F9BA-43D5-87BE-67443E8EF086}">
      <p15:sldGuideLst xmlns:p15="http://schemas.microsoft.com/office/powerpoint/2012/main">
        <p15:guide id="3" orient="horz" pos="2880">
          <p15:clr>
            <a:srgbClr val="FBAE40"/>
          </p15:clr>
        </p15:guide>
        <p15:guide id="4" orient="horz" pos="3024">
          <p15:clr>
            <a:srgbClr val="FBAE40"/>
          </p15:clr>
        </p15:guide>
        <p15:guide id="5" orient="horz" pos="4536">
          <p15:clr>
            <a:srgbClr val="FBAE40"/>
          </p15:clr>
        </p15:guide>
        <p15:guide id="8" orient="horz" pos="1440">
          <p15:clr>
            <a:srgbClr val="FBAE40"/>
          </p15:clr>
        </p15:guide>
        <p15:guide id="9" orient="horz" pos="1872">
          <p15:clr>
            <a:srgbClr val="FBAE40"/>
          </p15:clr>
        </p15:guide>
        <p15:guide id="11" orient="horz" pos="360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B069255-56ED-9A49-9E2E-647272A87D74}"/>
              </a:ext>
            </a:extLst>
          </p:cNvPr>
          <p:cNvGraphicFramePr>
            <a:graphicFrameLocks noChangeAspect="1"/>
          </p:cNvGraphicFramePr>
          <p:nvPr userDrawn="1">
            <p:custDataLst>
              <p:tags r:id="rId1"/>
            </p:custDataLst>
            <p:extLst>
              <p:ext uri="{D42A27DB-BD31-4B8C-83A1-F6EECF244321}">
                <p14:modId xmlns:p14="http://schemas.microsoft.com/office/powerpoint/2010/main" val="1738706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B069255-56ED-9A49-9E2E-647272A87D7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1810AD1-3CD3-3248-98AD-7E0A36814504}"/>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14E05EF-B2AD-7249-B549-5A1DF77EC3B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4" name="Text Placeholder 4">
            <a:extLst>
              <a:ext uri="{FF2B5EF4-FFF2-40B4-BE49-F238E27FC236}">
                <a16:creationId xmlns:a16="http://schemas.microsoft.com/office/drawing/2014/main" id="{4AE03481-D227-7A4C-9313-AFFC89DFCFEE}"/>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16" name="Straight Connector 15">
            <a:extLst>
              <a:ext uri="{FF2B5EF4-FFF2-40B4-BE49-F238E27FC236}">
                <a16:creationId xmlns:a16="http://schemas.microsoft.com/office/drawing/2014/main" id="{6BB0F561-93A6-E74A-AF14-BA82FA3B712A}"/>
              </a:ext>
            </a:extLst>
          </p:cNvPr>
          <p:cNvCxnSpPr>
            <a:cxnSpLocks/>
          </p:cNvCxnSpPr>
          <p:nvPr userDrawn="1"/>
        </p:nvCxnSpPr>
        <p:spPr>
          <a:xfrm>
            <a:off x="457201" y="2133600"/>
            <a:ext cx="6286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A5AEB9-0B74-4046-A12A-98536C351C5E}"/>
              </a:ext>
            </a:extLst>
          </p:cNvPr>
          <p:cNvCxnSpPr>
            <a:cxnSpLocks/>
          </p:cNvCxnSpPr>
          <p:nvPr userDrawn="1"/>
        </p:nvCxnSpPr>
        <p:spPr>
          <a:xfrm>
            <a:off x="7848600" y="2133600"/>
            <a:ext cx="63246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B9E514-F681-3B43-AAF7-A03BC614DCDC}"/>
              </a:ext>
            </a:extLst>
          </p:cNvPr>
          <p:cNvSpPr>
            <a:spLocks noGrp="1"/>
          </p:cNvSpPr>
          <p:nvPr>
            <p:ph type="body" sz="quarter" idx="53" hasCustomPrompt="1"/>
          </p:nvPr>
        </p:nvSpPr>
        <p:spPr>
          <a:xfrm>
            <a:off x="376177" y="22292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9" name="Text Placeholder 2">
            <a:extLst>
              <a:ext uri="{FF2B5EF4-FFF2-40B4-BE49-F238E27FC236}">
                <a16:creationId xmlns:a16="http://schemas.microsoft.com/office/drawing/2014/main" id="{43101E2A-2185-A945-BAC8-2CC31125EEA5}"/>
              </a:ext>
            </a:extLst>
          </p:cNvPr>
          <p:cNvSpPr>
            <a:spLocks noGrp="1"/>
          </p:cNvSpPr>
          <p:nvPr>
            <p:ph type="body" sz="quarter" idx="54" hasCustomPrompt="1"/>
          </p:nvPr>
        </p:nvSpPr>
        <p:spPr>
          <a:xfrm>
            <a:off x="7757867" y="22292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8" name="Chart Placeholder 10">
            <a:extLst>
              <a:ext uri="{FF2B5EF4-FFF2-40B4-BE49-F238E27FC236}">
                <a16:creationId xmlns:a16="http://schemas.microsoft.com/office/drawing/2014/main" id="{991788D2-6434-124D-B338-6C9E13395A83}"/>
              </a:ext>
            </a:extLst>
          </p:cNvPr>
          <p:cNvSpPr>
            <a:spLocks noGrp="1"/>
          </p:cNvSpPr>
          <p:nvPr>
            <p:ph type="chart" sz="quarter" idx="17"/>
          </p:nvPr>
        </p:nvSpPr>
        <p:spPr>
          <a:xfrm>
            <a:off x="4572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1" name="Chart Placeholder 10">
            <a:extLst>
              <a:ext uri="{FF2B5EF4-FFF2-40B4-BE49-F238E27FC236}">
                <a16:creationId xmlns:a16="http://schemas.microsoft.com/office/drawing/2014/main" id="{D0FFE140-821E-364E-B597-19750F5E80F6}"/>
              </a:ext>
            </a:extLst>
          </p:cNvPr>
          <p:cNvSpPr>
            <a:spLocks noGrp="1"/>
          </p:cNvSpPr>
          <p:nvPr>
            <p:ph type="chart" sz="quarter" idx="55"/>
          </p:nvPr>
        </p:nvSpPr>
        <p:spPr>
          <a:xfrm>
            <a:off x="78740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pic>
        <p:nvPicPr>
          <p:cNvPr id="13" name="Graphic 12">
            <a:extLst>
              <a:ext uri="{FF2B5EF4-FFF2-40B4-BE49-F238E27FC236}">
                <a16:creationId xmlns:a16="http://schemas.microsoft.com/office/drawing/2014/main" id="{685FB5B2-2856-B84A-B31B-C0FE93F193C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181936204"/>
      </p:ext>
    </p:extLst>
  </p:cSld>
  <p:clrMapOvr>
    <a:masterClrMapping/>
  </p:clrMapOvr>
  <p:extLst>
    <p:ext uri="{DCECCB84-F9BA-43D5-87BE-67443E8EF086}">
      <p15:sldGuideLst xmlns:p15="http://schemas.microsoft.com/office/powerpoint/2012/main">
        <p15:guide id="1" pos="4248">
          <p15:clr>
            <a:srgbClr val="FBAE40"/>
          </p15:clr>
        </p15:guide>
        <p15:guide id="3" orient="horz" pos="1344">
          <p15:clr>
            <a:srgbClr val="FBAE40"/>
          </p15:clr>
        </p15:guide>
        <p15:guide id="4" orient="horz" pos="14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slide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E6567BD-908A-034D-B7BD-C06D8279AE8D}"/>
              </a:ext>
            </a:extLst>
          </p:cNvPr>
          <p:cNvGraphicFramePr>
            <a:graphicFrameLocks noChangeAspect="1"/>
          </p:cNvGraphicFramePr>
          <p:nvPr userDrawn="1">
            <p:custDataLst>
              <p:tags r:id="rId1"/>
            </p:custDataLst>
            <p:extLst>
              <p:ext uri="{D42A27DB-BD31-4B8C-83A1-F6EECF244321}">
                <p14:modId xmlns:p14="http://schemas.microsoft.com/office/powerpoint/2010/main" val="10686240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E6567BD-908A-034D-B7BD-C06D8279AE8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Chart Placeholder 10">
            <a:extLst>
              <a:ext uri="{FF2B5EF4-FFF2-40B4-BE49-F238E27FC236}">
                <a16:creationId xmlns:a16="http://schemas.microsoft.com/office/drawing/2014/main" id="{297EF4DF-EEA0-C14B-8C81-FADDCFF31A89}"/>
              </a:ext>
            </a:extLst>
          </p:cNvPr>
          <p:cNvSpPr>
            <a:spLocks noGrp="1"/>
          </p:cNvSpPr>
          <p:nvPr>
            <p:ph type="chart" sz="quarter" idx="17"/>
          </p:nvPr>
        </p:nvSpPr>
        <p:spPr>
          <a:xfrm>
            <a:off x="457201" y="1984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Chart Placeholder 10">
            <a:extLst>
              <a:ext uri="{FF2B5EF4-FFF2-40B4-BE49-F238E27FC236}">
                <a16:creationId xmlns:a16="http://schemas.microsoft.com/office/drawing/2014/main" id="{0CF763CC-227B-2947-8AD7-669576A57A88}"/>
              </a:ext>
            </a:extLst>
          </p:cNvPr>
          <p:cNvSpPr>
            <a:spLocks noGrp="1"/>
          </p:cNvSpPr>
          <p:nvPr>
            <p:ph type="chart" sz="quarter" idx="16"/>
          </p:nvPr>
        </p:nvSpPr>
        <p:spPr>
          <a:xfrm>
            <a:off x="7383232" y="1984328"/>
            <a:ext cx="6932611" cy="4790599"/>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cxnSp>
        <p:nvCxnSpPr>
          <p:cNvPr id="15" name="Straight Connector 14">
            <a:extLst>
              <a:ext uri="{FF2B5EF4-FFF2-40B4-BE49-F238E27FC236}">
                <a16:creationId xmlns:a16="http://schemas.microsoft.com/office/drawing/2014/main" id="{42F8EC12-2E52-1D4E-8CAB-CA9D7AF178EA}"/>
              </a:ext>
            </a:extLst>
          </p:cNvPr>
          <p:cNvCxnSpPr>
            <a:cxnSpLocks/>
          </p:cNvCxnSpPr>
          <p:nvPr userDrawn="1"/>
        </p:nvCxnSpPr>
        <p:spPr>
          <a:xfrm>
            <a:off x="457201" y="4260354"/>
            <a:ext cx="6667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C4067C59-E355-0F45-815B-04000CC0FE9B}"/>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584F696-EB57-EF4F-B9BE-DD73C5148966}"/>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CC34BF5-5F1D-1B41-9DCE-569056C36770}"/>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21" name="Straight Connector 20">
            <a:extLst>
              <a:ext uri="{FF2B5EF4-FFF2-40B4-BE49-F238E27FC236}">
                <a16:creationId xmlns:a16="http://schemas.microsoft.com/office/drawing/2014/main" id="{371B65A7-0666-1843-B6A6-10F76FE172DD}"/>
              </a:ext>
            </a:extLst>
          </p:cNvPr>
          <p:cNvCxnSpPr>
            <a:cxnSpLocks/>
          </p:cNvCxnSpPr>
          <p:nvPr userDrawn="1"/>
        </p:nvCxnSpPr>
        <p:spPr>
          <a:xfrm>
            <a:off x="457201" y="1593325"/>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BD27E2-5C7A-5D49-A7D0-E7D58B4C7272}"/>
              </a:ext>
            </a:extLst>
          </p:cNvPr>
          <p:cNvCxnSpPr>
            <a:cxnSpLocks/>
          </p:cNvCxnSpPr>
          <p:nvPr userDrawn="1"/>
        </p:nvCxnSpPr>
        <p:spPr>
          <a:xfrm>
            <a:off x="7392380" y="1596467"/>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B407B9A0-A159-EC4C-B00A-C605D0C8CF72}"/>
              </a:ext>
            </a:extLst>
          </p:cNvPr>
          <p:cNvSpPr>
            <a:spLocks noGrp="1"/>
          </p:cNvSpPr>
          <p:nvPr>
            <p:ph type="body" sz="quarter" idx="61" hasCustomPrompt="1"/>
          </p:nvPr>
        </p:nvSpPr>
        <p:spPr>
          <a:xfrm>
            <a:off x="7384861" y="1684765"/>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4" name="Text Placeholder 2">
            <a:extLst>
              <a:ext uri="{FF2B5EF4-FFF2-40B4-BE49-F238E27FC236}">
                <a16:creationId xmlns:a16="http://schemas.microsoft.com/office/drawing/2014/main" id="{AA00FF57-B8E8-E147-ABBA-985C8D7BD69D}"/>
              </a:ext>
            </a:extLst>
          </p:cNvPr>
          <p:cNvSpPr>
            <a:spLocks noGrp="1"/>
          </p:cNvSpPr>
          <p:nvPr>
            <p:ph type="body" sz="quarter" idx="62" hasCustomPrompt="1"/>
          </p:nvPr>
        </p:nvSpPr>
        <p:spPr>
          <a:xfrm>
            <a:off x="374461" y="1684765"/>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6" name="Chart Placeholder 10">
            <a:extLst>
              <a:ext uri="{FF2B5EF4-FFF2-40B4-BE49-F238E27FC236}">
                <a16:creationId xmlns:a16="http://schemas.microsoft.com/office/drawing/2014/main" id="{EDF3F533-F9BE-974D-9C5E-80E488BA2A49}"/>
              </a:ext>
            </a:extLst>
          </p:cNvPr>
          <p:cNvSpPr>
            <a:spLocks noGrp="1"/>
          </p:cNvSpPr>
          <p:nvPr>
            <p:ph type="chart" sz="quarter" idx="63"/>
          </p:nvPr>
        </p:nvSpPr>
        <p:spPr>
          <a:xfrm>
            <a:off x="457201" y="4651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7" name="Text Placeholder 2">
            <a:extLst>
              <a:ext uri="{FF2B5EF4-FFF2-40B4-BE49-F238E27FC236}">
                <a16:creationId xmlns:a16="http://schemas.microsoft.com/office/drawing/2014/main" id="{DD5F5424-E1F2-3C47-948D-7F84DFAD3AE3}"/>
              </a:ext>
            </a:extLst>
          </p:cNvPr>
          <p:cNvSpPr>
            <a:spLocks noGrp="1"/>
          </p:cNvSpPr>
          <p:nvPr>
            <p:ph type="body" sz="quarter" idx="64" hasCustomPrompt="1"/>
          </p:nvPr>
        </p:nvSpPr>
        <p:spPr>
          <a:xfrm>
            <a:off x="374461" y="4351765"/>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pic>
        <p:nvPicPr>
          <p:cNvPr id="16" name="Graphic 15">
            <a:extLst>
              <a:ext uri="{FF2B5EF4-FFF2-40B4-BE49-F238E27FC236}">
                <a16:creationId xmlns:a16="http://schemas.microsoft.com/office/drawing/2014/main" id="{5D64783B-B048-E642-8F00-2C43F7C3A29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4024626493"/>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952">
          <p15:clr>
            <a:srgbClr val="FBAE40"/>
          </p15:clr>
        </p15:guide>
        <p15:guide id="3" orient="horz" pos="1584">
          <p15:clr>
            <a:srgbClr val="FBAE40"/>
          </p15:clr>
        </p15:guide>
        <p15:guide id="4" orient="horz" pos="3264">
          <p15:clr>
            <a:srgbClr val="FBAE40"/>
          </p15:clr>
        </p15:guide>
        <p15:guide id="5" pos="4344">
          <p15:clr>
            <a:srgbClr val="FBAE40"/>
          </p15:clr>
        </p15:guide>
        <p15:guide id="7" pos="902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3A1047-930C-6F4F-8B70-B99010B55DDE}"/>
              </a:ext>
            </a:extLst>
          </p:cNvPr>
          <p:cNvGraphicFramePr>
            <a:graphicFrameLocks noChangeAspect="1"/>
          </p:cNvGraphicFramePr>
          <p:nvPr userDrawn="1">
            <p:custDataLst>
              <p:tags r:id="rId1"/>
            </p:custDataLst>
            <p:extLst>
              <p:ext uri="{D42A27DB-BD31-4B8C-83A1-F6EECF244321}">
                <p14:modId xmlns:p14="http://schemas.microsoft.com/office/powerpoint/2010/main" val="20019990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B3A1047-930C-6F4F-8B70-B99010B55D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4FD1F37D-CDDB-0F40-8024-6FE332325720}"/>
              </a:ext>
            </a:extLst>
          </p:cNvPr>
          <p:cNvSpPr>
            <a:spLocks noGrp="1"/>
          </p:cNvSpPr>
          <p:nvPr>
            <p:ph type="chart" sz="quarter" idx="16"/>
          </p:nvPr>
        </p:nvSpPr>
        <p:spPr>
          <a:xfrm>
            <a:off x="457200" y="1450244"/>
            <a:ext cx="13182600" cy="575310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 name="Slide Number Placeholder 5">
            <a:extLst>
              <a:ext uri="{FF2B5EF4-FFF2-40B4-BE49-F238E27FC236}">
                <a16:creationId xmlns:a16="http://schemas.microsoft.com/office/drawing/2014/main" id="{A9B492A2-E489-124B-8590-6C0A7F3E01F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26EEC542-18BA-B24E-807C-41CBBF20EE9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579F894B-1FED-1245-97AE-8AB3F133AB99}"/>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pic>
        <p:nvPicPr>
          <p:cNvPr id="9" name="Graphic 8">
            <a:extLst>
              <a:ext uri="{FF2B5EF4-FFF2-40B4-BE49-F238E27FC236}">
                <a16:creationId xmlns:a16="http://schemas.microsoft.com/office/drawing/2014/main" id="{B9D03B34-3B5C-594A-9363-E7B4B98595DC}"/>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896686273"/>
      </p:ext>
    </p:extLst>
  </p:cSld>
  <p:clrMapOvr>
    <a:masterClrMapping/>
  </p:clrMapOvr>
  <p:extLst>
    <p:ext uri="{DCECCB84-F9BA-43D5-87BE-67443E8EF086}">
      <p15:sldGuideLst xmlns:p15="http://schemas.microsoft.com/office/powerpoint/2012/main">
        <p15:guide id="1" orient="horz" pos="1464">
          <p15:clr>
            <a:srgbClr val="FBAE40"/>
          </p15:clr>
        </p15:guide>
        <p15:guide id="2" orient="horz" pos="100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FE56370-286B-D546-B88A-F0DD5D5C566B}"/>
              </a:ext>
            </a:extLst>
          </p:cNvPr>
          <p:cNvGraphicFramePr>
            <a:graphicFrameLocks noChangeAspect="1"/>
          </p:cNvGraphicFramePr>
          <p:nvPr userDrawn="1">
            <p:custDataLst>
              <p:tags r:id="rId1"/>
            </p:custDataLst>
            <p:extLst>
              <p:ext uri="{D42A27DB-BD31-4B8C-83A1-F6EECF244321}">
                <p14:modId xmlns:p14="http://schemas.microsoft.com/office/powerpoint/2010/main" val="34167671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6FE56370-286B-D546-B88A-F0DD5D5C566B}"/>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able Placeholder 15">
            <a:extLst>
              <a:ext uri="{FF2B5EF4-FFF2-40B4-BE49-F238E27FC236}">
                <a16:creationId xmlns:a16="http://schemas.microsoft.com/office/drawing/2014/main" id="{70330F66-71DD-C040-9AEE-D6C10A76785F}"/>
              </a:ext>
            </a:extLst>
          </p:cNvPr>
          <p:cNvSpPr>
            <a:spLocks noGrp="1"/>
          </p:cNvSpPr>
          <p:nvPr>
            <p:ph type="tbl" sz="quarter" idx="16"/>
          </p:nvPr>
        </p:nvSpPr>
        <p:spPr>
          <a:xfrm>
            <a:off x="457200" y="1732085"/>
            <a:ext cx="13716000" cy="4610100"/>
          </a:xfrm>
          <a:prstGeom prst="rect">
            <a:avLst/>
          </a:prstGeom>
        </p:spPr>
        <p:txBody>
          <a:bodyPr/>
          <a:lstStyle>
            <a:lvl1pPr marL="0" indent="0">
              <a:buNone/>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Slide Number Placeholder 5">
            <a:extLst>
              <a:ext uri="{FF2B5EF4-FFF2-40B4-BE49-F238E27FC236}">
                <a16:creationId xmlns:a16="http://schemas.microsoft.com/office/drawing/2014/main" id="{3D0C53B2-5349-1947-8C1E-E58DFF586A9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B3F88C7F-CC0C-0D45-A8CC-A87557038F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9" name="Text Placeholder 4">
            <a:extLst>
              <a:ext uri="{FF2B5EF4-FFF2-40B4-BE49-F238E27FC236}">
                <a16:creationId xmlns:a16="http://schemas.microsoft.com/office/drawing/2014/main" id="{6CEE5879-8659-2C46-8C0E-6E341E7CC115}"/>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pic>
        <p:nvPicPr>
          <p:cNvPr id="7" name="Graphic 6">
            <a:extLst>
              <a:ext uri="{FF2B5EF4-FFF2-40B4-BE49-F238E27FC236}">
                <a16:creationId xmlns:a16="http://schemas.microsoft.com/office/drawing/2014/main" id="{37029B48-BD0F-7248-BC2A-E1686758FBC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792707056"/>
      </p:ext>
    </p:extLst>
  </p:cSld>
  <p:clrMapOvr>
    <a:masterClrMapping/>
  </p:clrMapOvr>
  <p:extLst>
    <p:ext uri="{DCECCB84-F9BA-43D5-87BE-67443E8EF086}">
      <p15:sldGuideLst xmlns:p15="http://schemas.microsoft.com/office/powerpoint/2012/main">
        <p15:guide id="1" pos="9168">
          <p15:clr>
            <a:srgbClr val="FBAE40"/>
          </p15:clr>
        </p15:guide>
        <p15:guide id="2" orient="horz" pos="1440">
          <p15:clr>
            <a:srgbClr val="FBAE40"/>
          </p15:clr>
        </p15:guide>
        <p15:guide id="3" orient="horz" pos="4344">
          <p15:clr>
            <a:srgbClr val="FBAE40"/>
          </p15:clr>
        </p15:guide>
        <p15:guide id="4" pos="909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ap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A7FB56-91FA-BD44-BC8B-8F808ED4F853}"/>
              </a:ext>
            </a:extLst>
          </p:cNvPr>
          <p:cNvGraphicFramePr>
            <a:graphicFrameLocks noChangeAspect="1"/>
          </p:cNvGraphicFramePr>
          <p:nvPr userDrawn="1">
            <p:custDataLst>
              <p:tags r:id="rId1"/>
            </p:custDataLst>
            <p:extLst>
              <p:ext uri="{D42A27DB-BD31-4B8C-83A1-F6EECF244321}">
                <p14:modId xmlns:p14="http://schemas.microsoft.com/office/powerpoint/2010/main" val="5592839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5A7FB56-91FA-BD44-BC8B-8F808ED4F853}"/>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36" name="Picture 35">
            <a:extLst>
              <a:ext uri="{FF2B5EF4-FFF2-40B4-BE49-F238E27FC236}">
                <a16:creationId xmlns:a16="http://schemas.microsoft.com/office/drawing/2014/main" id="{B4104D62-73E6-5B42-BD35-00CF80AE501E}"/>
              </a:ext>
            </a:extLst>
          </p:cNvPr>
          <p:cNvPicPr>
            <a:picLocks noChangeAspect="1"/>
          </p:cNvPicPr>
          <p:nvPr userDrawn="1"/>
        </p:nvPicPr>
        <p:blipFill>
          <a:blip r:embed="rId5"/>
          <a:stretch>
            <a:fillRect/>
          </a:stretch>
        </p:blipFill>
        <p:spPr>
          <a:xfrm>
            <a:off x="1722032" y="1241817"/>
            <a:ext cx="11102847" cy="6245352"/>
          </a:xfrm>
          <a:prstGeom prst="rect">
            <a:avLst/>
          </a:prstGeom>
        </p:spPr>
      </p:pic>
      <p:sp>
        <p:nvSpPr>
          <p:cNvPr id="3" name="Slide Number Placeholder 2">
            <a:extLst>
              <a:ext uri="{FF2B5EF4-FFF2-40B4-BE49-F238E27FC236}">
                <a16:creationId xmlns:a16="http://schemas.microsoft.com/office/drawing/2014/main" id="{B08FFC3C-2E13-9147-90DD-C60D05990EF6}"/>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F181E05A-1ADC-4F4C-8A3D-CAE77F0BEBAB}"/>
              </a:ext>
            </a:extLst>
          </p:cNvPr>
          <p:cNvSpPr>
            <a:spLocks noGrp="1"/>
          </p:cNvSpPr>
          <p:nvPr>
            <p:ph type="ftr" sz="quarter" idx="11"/>
          </p:nvPr>
        </p:nvSpPr>
        <p:spPr/>
        <p:txBody>
          <a:bodyPr/>
          <a:lstStyle/>
          <a:p>
            <a:r>
              <a:rPr lang="en-US" dirty="0"/>
              <a:t>Presentation title here – month 00, 000</a:t>
            </a:r>
          </a:p>
        </p:txBody>
      </p:sp>
      <p:sp>
        <p:nvSpPr>
          <p:cNvPr id="5" name="Text Placeholder 4">
            <a:extLst>
              <a:ext uri="{FF2B5EF4-FFF2-40B4-BE49-F238E27FC236}">
                <a16:creationId xmlns:a16="http://schemas.microsoft.com/office/drawing/2014/main" id="{DA050943-1744-4C44-A0B5-C02A1454D83F}"/>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40" name="Text Placeholder 14">
            <a:extLst>
              <a:ext uri="{FF2B5EF4-FFF2-40B4-BE49-F238E27FC236}">
                <a16:creationId xmlns:a16="http://schemas.microsoft.com/office/drawing/2014/main" id="{51329D8A-67D3-DA48-AE3F-2E65C6CEB0B4}"/>
              </a:ext>
            </a:extLst>
          </p:cNvPr>
          <p:cNvSpPr>
            <a:spLocks noGrp="1"/>
          </p:cNvSpPr>
          <p:nvPr>
            <p:ph type="body" sz="quarter" idx="16" hasCustomPrompt="1"/>
          </p:nvPr>
        </p:nvSpPr>
        <p:spPr>
          <a:xfrm>
            <a:off x="1352020" y="3823685"/>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41" name="Text Placeholder 14">
            <a:extLst>
              <a:ext uri="{FF2B5EF4-FFF2-40B4-BE49-F238E27FC236}">
                <a16:creationId xmlns:a16="http://schemas.microsoft.com/office/drawing/2014/main" id="{94CF4528-465A-B44E-AA97-0546ACEC53B7}"/>
              </a:ext>
            </a:extLst>
          </p:cNvPr>
          <p:cNvSpPr>
            <a:spLocks noGrp="1"/>
          </p:cNvSpPr>
          <p:nvPr>
            <p:ph type="body" sz="quarter" idx="20" hasCustomPrompt="1"/>
          </p:nvPr>
        </p:nvSpPr>
        <p:spPr>
          <a:xfrm>
            <a:off x="1009337" y="3823685"/>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57" name="Text Placeholder 14">
            <a:extLst>
              <a:ext uri="{FF2B5EF4-FFF2-40B4-BE49-F238E27FC236}">
                <a16:creationId xmlns:a16="http://schemas.microsoft.com/office/drawing/2014/main" id="{76DCCC1C-1103-CD46-9BD1-BD2B7DC0BAFB}"/>
              </a:ext>
            </a:extLst>
          </p:cNvPr>
          <p:cNvSpPr>
            <a:spLocks noGrp="1"/>
          </p:cNvSpPr>
          <p:nvPr>
            <p:ph type="body" sz="quarter" idx="21" hasCustomPrompt="1"/>
          </p:nvPr>
        </p:nvSpPr>
        <p:spPr>
          <a:xfrm>
            <a:off x="1312264" y="5923057"/>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58" name="Text Placeholder 14">
            <a:extLst>
              <a:ext uri="{FF2B5EF4-FFF2-40B4-BE49-F238E27FC236}">
                <a16:creationId xmlns:a16="http://schemas.microsoft.com/office/drawing/2014/main" id="{C2AC456B-3A6A-194A-B655-9BEBD5781A7E}"/>
              </a:ext>
            </a:extLst>
          </p:cNvPr>
          <p:cNvSpPr>
            <a:spLocks noGrp="1"/>
          </p:cNvSpPr>
          <p:nvPr>
            <p:ph type="body" sz="quarter" idx="22" hasCustomPrompt="1"/>
          </p:nvPr>
        </p:nvSpPr>
        <p:spPr>
          <a:xfrm>
            <a:off x="969581" y="5923057"/>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59" name="Text Placeholder 14">
            <a:extLst>
              <a:ext uri="{FF2B5EF4-FFF2-40B4-BE49-F238E27FC236}">
                <a16:creationId xmlns:a16="http://schemas.microsoft.com/office/drawing/2014/main" id="{C489074A-EA72-8747-B5E6-F943B4219837}"/>
              </a:ext>
            </a:extLst>
          </p:cNvPr>
          <p:cNvSpPr>
            <a:spLocks noGrp="1"/>
          </p:cNvSpPr>
          <p:nvPr>
            <p:ph type="body" sz="quarter" idx="23" hasCustomPrompt="1"/>
          </p:nvPr>
        </p:nvSpPr>
        <p:spPr>
          <a:xfrm>
            <a:off x="12510912" y="4263200"/>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0" name="Text Placeholder 14">
            <a:extLst>
              <a:ext uri="{FF2B5EF4-FFF2-40B4-BE49-F238E27FC236}">
                <a16:creationId xmlns:a16="http://schemas.microsoft.com/office/drawing/2014/main" id="{C717E74A-F4BB-F543-878B-EFFCC950D616}"/>
              </a:ext>
            </a:extLst>
          </p:cNvPr>
          <p:cNvSpPr>
            <a:spLocks noGrp="1"/>
          </p:cNvSpPr>
          <p:nvPr>
            <p:ph type="body" sz="quarter" idx="24" hasCustomPrompt="1"/>
          </p:nvPr>
        </p:nvSpPr>
        <p:spPr>
          <a:xfrm>
            <a:off x="12168229" y="4263200"/>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61" name="Text Placeholder 14">
            <a:extLst>
              <a:ext uri="{FF2B5EF4-FFF2-40B4-BE49-F238E27FC236}">
                <a16:creationId xmlns:a16="http://schemas.microsoft.com/office/drawing/2014/main" id="{4446F7A9-B883-6C45-8B65-1AB08F48BF51}"/>
              </a:ext>
            </a:extLst>
          </p:cNvPr>
          <p:cNvSpPr>
            <a:spLocks noGrp="1"/>
          </p:cNvSpPr>
          <p:nvPr>
            <p:ph type="body" sz="quarter" idx="25" hasCustomPrompt="1"/>
          </p:nvPr>
        </p:nvSpPr>
        <p:spPr>
          <a:xfrm>
            <a:off x="12516391" y="5905448"/>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2" name="Text Placeholder 14">
            <a:extLst>
              <a:ext uri="{FF2B5EF4-FFF2-40B4-BE49-F238E27FC236}">
                <a16:creationId xmlns:a16="http://schemas.microsoft.com/office/drawing/2014/main" id="{1ED9D119-EA92-2040-808F-0BF5119B40C1}"/>
              </a:ext>
            </a:extLst>
          </p:cNvPr>
          <p:cNvSpPr>
            <a:spLocks noGrp="1"/>
          </p:cNvSpPr>
          <p:nvPr>
            <p:ph type="body" sz="quarter" idx="26" hasCustomPrompt="1"/>
          </p:nvPr>
        </p:nvSpPr>
        <p:spPr>
          <a:xfrm>
            <a:off x="12173708" y="5905448"/>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pic>
        <p:nvPicPr>
          <p:cNvPr id="15" name="Graphic 14">
            <a:extLst>
              <a:ext uri="{FF2B5EF4-FFF2-40B4-BE49-F238E27FC236}">
                <a16:creationId xmlns:a16="http://schemas.microsoft.com/office/drawing/2014/main" id="{1B374068-EE43-B644-9AE8-78EBA187016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633840479"/>
      </p:ext>
    </p:extLst>
  </p:cSld>
  <p:clrMapOvr>
    <a:masterClrMapping/>
  </p:clrMapOvr>
  <p:extLst>
    <p:ext uri="{DCECCB84-F9BA-43D5-87BE-67443E8EF086}">
      <p15:sldGuideLst xmlns:p15="http://schemas.microsoft.com/office/powerpoint/2012/main">
        <p15:guide id="3" orient="horz" pos="2692">
          <p15:clr>
            <a:srgbClr val="FBAE40"/>
          </p15:clr>
        </p15:guide>
        <p15:guide id="5" pos="2160">
          <p15:clr>
            <a:srgbClr val="FBAE40"/>
          </p15:clr>
        </p15:guide>
        <p15:guide id="6" orient="horz" pos="10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_WT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8B5B10B-6872-AC4D-A19A-9936F6BA021E}"/>
              </a:ext>
            </a:extLst>
          </p:cNvPr>
          <p:cNvGraphicFramePr>
            <a:graphicFrameLocks noChangeAspect="1"/>
          </p:cNvGraphicFramePr>
          <p:nvPr userDrawn="1">
            <p:custDataLst>
              <p:tags r:id="rId1"/>
            </p:custDataLst>
            <p:extLst>
              <p:ext uri="{D42A27DB-BD31-4B8C-83A1-F6EECF244321}">
                <p14:modId xmlns:p14="http://schemas.microsoft.com/office/powerpoint/2010/main" val="35275013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8B5B10B-6872-AC4D-A19A-9936F6BA021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E1960E23-FBD9-6647-A373-98A4444F63C6}"/>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3369FF"/>
                </a:solidFill>
                <a:latin typeface="Segoe UI" panose="020B0502040204020203" pitchFamily="34" charset="0"/>
                <a:sym typeface="Segoe UI" panose="020B0502040204020203" pitchFamily="34" charset="0"/>
              </a:defRPr>
            </a:lvl1pPr>
          </a:lstStyle>
          <a:p>
            <a:r>
              <a:rPr lang="en-US" dirty="0"/>
              <a:t>1</a:t>
            </a:r>
          </a:p>
        </p:txBody>
      </p:sp>
      <p:sp>
        <p:nvSpPr>
          <p:cNvPr id="6" name="Subtitle 2">
            <a:extLst>
              <a:ext uri="{FF2B5EF4-FFF2-40B4-BE49-F238E27FC236}">
                <a16:creationId xmlns:a16="http://schemas.microsoft.com/office/drawing/2014/main" id="{2DD267E6-E00F-9346-9BAF-BD7F2E16D8D0}"/>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002677"/>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a:p>
            <a:r>
              <a:rPr lang="en-US" dirty="0"/>
              <a:t>Title here</a:t>
            </a:r>
          </a:p>
        </p:txBody>
      </p:sp>
      <p:sp>
        <p:nvSpPr>
          <p:cNvPr id="11" name="Slide Number Placeholder 5">
            <a:extLst>
              <a:ext uri="{FF2B5EF4-FFF2-40B4-BE49-F238E27FC236}">
                <a16:creationId xmlns:a16="http://schemas.microsoft.com/office/drawing/2014/main" id="{89D72741-C454-5D4C-91E8-8E2E5FD0634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553DADC-9F0C-9344-A677-AAF158AEC3C3}"/>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7" name="Graphic 6">
            <a:extLst>
              <a:ext uri="{FF2B5EF4-FFF2-40B4-BE49-F238E27FC236}">
                <a16:creationId xmlns:a16="http://schemas.microsoft.com/office/drawing/2014/main" id="{80899CBA-D6B2-6549-AC54-9E794AA2E10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98079206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8895291-4849-7545-9D98-7BD25A332BF0}"/>
              </a:ext>
            </a:extLst>
          </p:cNvPr>
          <p:cNvGraphicFramePr>
            <a:graphicFrameLocks noChangeAspect="1"/>
          </p:cNvGraphicFramePr>
          <p:nvPr userDrawn="1">
            <p:custDataLst>
              <p:tags r:id="rId1"/>
            </p:custDataLst>
            <p:extLst>
              <p:ext uri="{D42A27DB-BD31-4B8C-83A1-F6EECF244321}">
                <p14:modId xmlns:p14="http://schemas.microsoft.com/office/powerpoint/2010/main" val="25346455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8895291-4849-7545-9D98-7BD25A332BF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EE105F7-1BB2-F34D-985C-F9269630950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247178BE-4645-7249-A632-CD9EF34D563C}"/>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8" name="Text Placeholder 6">
            <a:extLst>
              <a:ext uri="{FF2B5EF4-FFF2-40B4-BE49-F238E27FC236}">
                <a16:creationId xmlns:a16="http://schemas.microsoft.com/office/drawing/2014/main" id="{C2AD0116-3696-BD4B-A8E6-28DC78341997}"/>
              </a:ext>
            </a:extLst>
          </p:cNvPr>
          <p:cNvSpPr>
            <a:spLocks noGrp="1"/>
          </p:cNvSpPr>
          <p:nvPr>
            <p:ph type="body" sz="quarter" idx="12" hasCustomPrompt="1"/>
          </p:nvPr>
        </p:nvSpPr>
        <p:spPr>
          <a:xfrm>
            <a:off x="457200" y="2975958"/>
            <a:ext cx="13635990" cy="2277683"/>
          </a:xfrm>
          <a:prstGeom prst="rect">
            <a:avLst/>
          </a:prstGeom>
        </p:spPr>
        <p:txBody>
          <a:bodyPr anchor="ctr" anchorCtr="0"/>
          <a:lstStyle>
            <a:lvl1pPr>
              <a:defRPr lang="en-US" sz="8000" b="1" i="0" dirty="0">
                <a:solidFill>
                  <a:srgbClr val="002577"/>
                </a:solidFill>
                <a:latin typeface="Segoe UI" panose="020B0502040204020203" pitchFamily="34" charset="0"/>
                <a:sym typeface="Segoe UI" panose="020B0502040204020203" pitchFamily="34" charset="0"/>
              </a:defRPr>
            </a:lvl1pPr>
          </a:lstStyle>
          <a:p>
            <a:pPr marL="0" lvl="0" indent="0" algn="ctr">
              <a:lnSpc>
                <a:spcPct val="85000"/>
              </a:lnSpc>
              <a:buNone/>
            </a:pPr>
            <a:r>
              <a:rPr lang="en-US" dirty="0"/>
              <a:t>Thank you.</a:t>
            </a:r>
          </a:p>
        </p:txBody>
      </p:sp>
      <p:pic>
        <p:nvPicPr>
          <p:cNvPr id="10" name="Graphic 9">
            <a:extLst>
              <a:ext uri="{FF2B5EF4-FFF2-40B4-BE49-F238E27FC236}">
                <a16:creationId xmlns:a16="http://schemas.microsoft.com/office/drawing/2014/main" id="{ADC188E0-CC59-504A-9A22-68FD72DD86E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64442565"/>
      </p:ext>
    </p:extLst>
  </p:cSld>
  <p:clrMapOvr>
    <a:masterClrMapping/>
  </p:clrMapOvr>
  <p:extLst>
    <p:ext uri="{DCECCB84-F9BA-43D5-87BE-67443E8EF086}">
      <p15:sldGuideLst xmlns:p15="http://schemas.microsoft.com/office/powerpoint/2012/main">
        <p15:guide id="1" orient="horz" pos="237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8D6E40-51B1-9D47-9902-1831C1FA78F6}"/>
              </a:ext>
            </a:extLst>
          </p:cNvPr>
          <p:cNvGraphicFramePr>
            <a:graphicFrameLocks noChangeAspect="1"/>
          </p:cNvGraphicFramePr>
          <p:nvPr userDrawn="1">
            <p:custDataLst>
              <p:tags r:id="rId1"/>
            </p:custDataLst>
            <p:extLst>
              <p:ext uri="{D42A27DB-BD31-4B8C-83A1-F6EECF244321}">
                <p14:modId xmlns:p14="http://schemas.microsoft.com/office/powerpoint/2010/main" val="31136121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608D6E40-51B1-9D47-9902-1831C1FA78F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3535D62-0563-C943-9D17-AF4D334A0A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0C92A042-2972-BC4D-B818-B0124095FF7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88CC1EAB-BEEB-0142-A1BA-F7313EF40345}"/>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7934462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Section Title_EQB_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0BB4B8-EB27-4CE4-8BD9-7D533AC0622B}"/>
              </a:ext>
            </a:extLst>
          </p:cNvPr>
          <p:cNvSpPr>
            <a:spLocks noGrp="1"/>
          </p:cNvSpPr>
          <p:nvPr>
            <p:ph type="pic" sz="quarter" idx="14" hasCustomPrompt="1"/>
          </p:nvPr>
        </p:nvSpPr>
        <p:spPr>
          <a:xfrm>
            <a:off x="3175" y="1"/>
            <a:ext cx="14627225" cy="5927064"/>
          </a:xfrm>
          <a:prstGeom prst="rect">
            <a:avLst/>
          </a:prstGeom>
          <a:solidFill>
            <a:schemeClr val="bg2">
              <a:lumMod val="65000"/>
            </a:schemeClr>
          </a:solidFill>
        </p:spPr>
        <p:txBody>
          <a:bodyPr anchor="ctr" anchorCtr="1"/>
          <a:lstStyle>
            <a:lvl1pPr marL="0" indent="0" algn="ctr">
              <a:buNone/>
              <a:defRPr lang="en-US" sz="1400" smtClean="0">
                <a:solidFill>
                  <a:schemeClr val="accent3"/>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6" name="Picture 5">
            <a:extLst>
              <a:ext uri="{FF2B5EF4-FFF2-40B4-BE49-F238E27FC236}">
                <a16:creationId xmlns:a16="http://schemas.microsoft.com/office/drawing/2014/main" id="{1EE9C603-CD46-4766-8DD3-AB58D2EB30F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64004B21-312F-5F40-8DB7-BAF115E8A57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4004B21-312F-5F40-8DB7-BAF115E8A57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065FD2F7-360C-EB48-9E5E-E9E9C1CEAAF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7FE2B057-02FC-4A41-A393-68D958BFAE20}"/>
              </a:ext>
            </a:extLst>
          </p:cNvPr>
          <p:cNvSpPr>
            <a:spLocks noGrp="1"/>
          </p:cNvSpPr>
          <p:nvPr>
            <p:ph type="ftr" sz="quarter" idx="11"/>
          </p:nvPr>
        </p:nvSpPr>
        <p:spPr>
          <a:xfrm>
            <a:off x="8946505" y="7615599"/>
            <a:ext cx="4937760" cy="218918"/>
          </a:xfrm>
        </p:spPr>
        <p:txBody>
          <a:bodyPr/>
          <a:lstStyle/>
          <a:p>
            <a:r>
              <a:rPr lang="en-US"/>
              <a:t>Presentation Title Here – Month 00, 000</a:t>
            </a:r>
            <a:endParaRPr lang="en-US" dirty="0"/>
          </a:p>
        </p:txBody>
      </p:sp>
      <p:sp>
        <p:nvSpPr>
          <p:cNvPr id="12" name="Text Placeholder 2">
            <a:extLst>
              <a:ext uri="{FF2B5EF4-FFF2-40B4-BE49-F238E27FC236}">
                <a16:creationId xmlns:a16="http://schemas.microsoft.com/office/drawing/2014/main" id="{827F593F-FD28-8548-9E62-E8C7722A90CC}"/>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accent1"/>
                </a:solidFill>
                <a:latin typeface="Segoe UI" panose="020B0502040204020203" pitchFamily="34" charset="0"/>
                <a:sym typeface="Segoe UI" panose="020B0502040204020203" pitchFamily="34" charset="0"/>
              </a:defRPr>
            </a:lvl1pPr>
          </a:lstStyle>
          <a:p>
            <a:pPr marL="274313" lvl="0" indent="-274313" algn="ctr">
              <a:lnSpc>
                <a:spcPct val="85000"/>
              </a:lnSpc>
            </a:pPr>
            <a:r>
              <a:rPr lang="en-US" dirty="0"/>
              <a:t>Section title here</a:t>
            </a:r>
          </a:p>
        </p:txBody>
      </p:sp>
      <p:pic>
        <p:nvPicPr>
          <p:cNvPr id="8" name="Graphic 7">
            <a:extLst>
              <a:ext uri="{FF2B5EF4-FFF2-40B4-BE49-F238E27FC236}">
                <a16:creationId xmlns:a16="http://schemas.microsoft.com/office/drawing/2014/main" id="{B40FB822-EF39-3D4E-AF38-4C235C8C6703}"/>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73036" y="6796855"/>
            <a:ext cx="2387600" cy="1849870"/>
          </a:xfrm>
          <a:prstGeom prst="rect">
            <a:avLst/>
          </a:prstGeom>
        </p:spPr>
      </p:pic>
    </p:spTree>
    <p:extLst>
      <p:ext uri="{BB962C8B-B14F-4D97-AF65-F5344CB8AC3E}">
        <p14:creationId xmlns:p14="http://schemas.microsoft.com/office/powerpoint/2010/main" val="4082626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Information slide_WT_1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F93553-CA83-D64F-93AC-7C6E047B4D0A}"/>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CF93553-CA83-D64F-93AC-7C6E047B4D0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392377" y="30701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$98.5bn</a:t>
            </a:r>
          </a:p>
        </p:txBody>
      </p: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4" name="Text Placeholder 3">
            <a:extLst>
              <a:ext uri="{FF2B5EF4-FFF2-40B4-BE49-F238E27FC236}">
                <a16:creationId xmlns:a16="http://schemas.microsoft.com/office/drawing/2014/main" id="{C892002B-F90E-E84E-BDA2-66BF0D5E016F}"/>
              </a:ext>
            </a:extLst>
          </p:cNvPr>
          <p:cNvSpPr>
            <a:spLocks noGrp="1"/>
          </p:cNvSpPr>
          <p:nvPr>
            <p:ph type="body" sz="quarter" idx="58" hasCustomPrompt="1"/>
          </p:nvPr>
        </p:nvSpPr>
        <p:spPr>
          <a:xfrm>
            <a:off x="376237" y="3564470"/>
            <a:ext cx="3512907" cy="375073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18" name="Text Placeholder 4">
            <a:extLst>
              <a:ext uri="{FF2B5EF4-FFF2-40B4-BE49-F238E27FC236}">
                <a16:creationId xmlns:a16="http://schemas.microsoft.com/office/drawing/2014/main" id="{BA04D17C-79A8-774F-ADAE-EE76B5F34247}"/>
              </a:ext>
            </a:extLst>
          </p:cNvPr>
          <p:cNvSpPr>
            <a:spLocks noGrp="1"/>
          </p:cNvSpPr>
          <p:nvPr>
            <p:ph type="body" sz="quarter" idx="64" hasCustomPrompt="1"/>
          </p:nvPr>
        </p:nvSpPr>
        <p:spPr>
          <a:xfrm>
            <a:off x="7269095" y="2785584"/>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1" name="Text Placeholder 4">
            <a:extLst>
              <a:ext uri="{FF2B5EF4-FFF2-40B4-BE49-F238E27FC236}">
                <a16:creationId xmlns:a16="http://schemas.microsoft.com/office/drawing/2014/main" id="{C276A7C6-D8B3-CA45-BBF5-11D6B27E1B63}"/>
              </a:ext>
            </a:extLst>
          </p:cNvPr>
          <p:cNvSpPr>
            <a:spLocks noGrp="1"/>
          </p:cNvSpPr>
          <p:nvPr>
            <p:ph type="body" sz="quarter" idx="65" hasCustomPrompt="1"/>
          </p:nvPr>
        </p:nvSpPr>
        <p:spPr>
          <a:xfrm>
            <a:off x="7269095" y="5067783"/>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2" name="Text Placeholder 4">
            <a:extLst>
              <a:ext uri="{FF2B5EF4-FFF2-40B4-BE49-F238E27FC236}">
                <a16:creationId xmlns:a16="http://schemas.microsoft.com/office/drawing/2014/main" id="{A0BD394E-EA08-4D46-8045-43E99DD41FA9}"/>
              </a:ext>
            </a:extLst>
          </p:cNvPr>
          <p:cNvSpPr>
            <a:spLocks noGrp="1"/>
          </p:cNvSpPr>
          <p:nvPr>
            <p:ph type="body" sz="quarter" idx="66" hasCustomPrompt="1"/>
          </p:nvPr>
        </p:nvSpPr>
        <p:spPr>
          <a:xfrm>
            <a:off x="10798113" y="5067783"/>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3" name="Text Placeholder 4">
            <a:extLst>
              <a:ext uri="{FF2B5EF4-FFF2-40B4-BE49-F238E27FC236}">
                <a16:creationId xmlns:a16="http://schemas.microsoft.com/office/drawing/2014/main" id="{06B7C64A-8B44-5C48-BA49-0267F6607596}"/>
              </a:ext>
            </a:extLst>
          </p:cNvPr>
          <p:cNvSpPr>
            <a:spLocks noGrp="1"/>
          </p:cNvSpPr>
          <p:nvPr>
            <p:ph type="body" sz="quarter" idx="67" hasCustomPrompt="1"/>
          </p:nvPr>
        </p:nvSpPr>
        <p:spPr>
          <a:xfrm>
            <a:off x="387102" y="2777229"/>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pic>
        <p:nvPicPr>
          <p:cNvPr id="24" name="Graphic 23">
            <a:extLst>
              <a:ext uri="{FF2B5EF4-FFF2-40B4-BE49-F238E27FC236}">
                <a16:creationId xmlns:a16="http://schemas.microsoft.com/office/drawing/2014/main" id="{1BCECBEE-112A-3E40-B72B-75FACF652203}"/>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958005453"/>
      </p:ext>
    </p:extLst>
  </p:cSld>
  <p:clrMapOvr>
    <a:masterClrMapping/>
  </p:clrMapOvr>
  <p:extLst>
    <p:ext uri="{DCECCB84-F9BA-43D5-87BE-67443E8EF086}">
      <p15:sldGuideLst xmlns:p15="http://schemas.microsoft.com/office/powerpoint/2012/main">
        <p15:guide id="3" orient="horz" pos="2304">
          <p15:clr>
            <a:srgbClr val="FBAE40"/>
          </p15:clr>
        </p15:guide>
        <p15:guide id="4" orient="horz" pos="3264">
          <p15:clr>
            <a:srgbClr val="FBAE40"/>
          </p15:clr>
        </p15:guide>
        <p15:guide id="5" orient="horz" pos="4536">
          <p15:clr>
            <a:srgbClr val="FBAE40"/>
          </p15:clr>
        </p15:guide>
        <p15:guide id="8" orient="horz" pos="2592">
          <p15:clr>
            <a:srgbClr val="FBAE40"/>
          </p15:clr>
        </p15:guide>
        <p15:guide id="9" orient="horz" pos="1896">
          <p15:clr>
            <a:srgbClr val="FBAE40"/>
          </p15:clr>
        </p15:guide>
        <p15:guide id="10" orient="horz" pos="172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Introduction slide_EQ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extLst>
              <p:ext uri="{D42A27DB-BD31-4B8C-83A1-F6EECF244321}">
                <p14:modId xmlns:p14="http://schemas.microsoft.com/office/powerpoint/2010/main" val="23790295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two or three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48BCBB80-E3BA-5B4D-92D8-D4D47EE6922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1022390539"/>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_EQB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4004B21-312F-5F40-8DB7-BAF115E8A576}"/>
              </a:ext>
            </a:extLst>
          </p:cNvPr>
          <p:cNvGraphicFramePr>
            <a:graphicFrameLocks noChangeAspect="1"/>
          </p:cNvGraphicFramePr>
          <p:nvPr userDrawn="1">
            <p:custDataLst>
              <p:tags r:id="rId1"/>
            </p:custDataLst>
            <p:extLst>
              <p:ext uri="{D42A27DB-BD31-4B8C-83A1-F6EECF244321}">
                <p14:modId xmlns:p14="http://schemas.microsoft.com/office/powerpoint/2010/main" val="21065003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64004B21-312F-5F40-8DB7-BAF115E8A57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065FD2F7-360C-EB48-9E5E-E9E9C1CEAAF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7FE2B057-02FC-4A41-A393-68D958BFAE20}"/>
              </a:ext>
            </a:extLst>
          </p:cNvPr>
          <p:cNvSpPr>
            <a:spLocks noGrp="1"/>
          </p:cNvSpPr>
          <p:nvPr>
            <p:ph type="ftr" sz="quarter" idx="11"/>
          </p:nvPr>
        </p:nvSpPr>
        <p:spPr>
          <a:xfrm>
            <a:off x="8946505" y="7615599"/>
            <a:ext cx="4937760" cy="218918"/>
          </a:xfrm>
        </p:spPr>
        <p:txBody>
          <a:bodyPr/>
          <a:lstStyle/>
          <a:p>
            <a:r>
              <a:rPr lang="en-US"/>
              <a:t>Presentation Title Here – Month 00, 000</a:t>
            </a:r>
            <a:endParaRPr lang="en-US" dirty="0"/>
          </a:p>
        </p:txBody>
      </p:sp>
      <p:sp>
        <p:nvSpPr>
          <p:cNvPr id="12" name="Text Placeholder 2">
            <a:extLst>
              <a:ext uri="{FF2B5EF4-FFF2-40B4-BE49-F238E27FC236}">
                <a16:creationId xmlns:a16="http://schemas.microsoft.com/office/drawing/2014/main" id="{827F593F-FD28-8548-9E62-E8C7722A90CC}"/>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a:defRPr lang="en-US" sz="5400" b="1" i="0" dirty="0">
                <a:solidFill>
                  <a:schemeClr val="accent1"/>
                </a:solidFill>
                <a:latin typeface="Segoe UI" panose="020B0502040204020203" pitchFamily="34" charset="0"/>
                <a:sym typeface="Segoe UI" panose="020B0502040204020203" pitchFamily="34" charset="0"/>
              </a:defRPr>
            </a:lvl1pPr>
          </a:lstStyle>
          <a:p>
            <a:pPr marL="0" lvl="0" indent="0" algn="ctr">
              <a:lnSpc>
                <a:spcPct val="85000"/>
              </a:lnSpc>
              <a:buNone/>
            </a:pPr>
            <a:r>
              <a:rPr lang="en-US" dirty="0"/>
              <a:t>Section title here</a:t>
            </a:r>
          </a:p>
        </p:txBody>
      </p:sp>
    </p:spTree>
    <p:extLst>
      <p:ext uri="{BB962C8B-B14F-4D97-AF65-F5344CB8AC3E}">
        <p14:creationId xmlns:p14="http://schemas.microsoft.com/office/powerpoint/2010/main" val="23565290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_EQB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785775A-A2A4-3448-9D64-1BD80A4B307A}"/>
              </a:ext>
            </a:extLst>
          </p:cNvPr>
          <p:cNvGraphicFramePr>
            <a:graphicFrameLocks noChangeAspect="1"/>
          </p:cNvGraphicFramePr>
          <p:nvPr userDrawn="1">
            <p:custDataLst>
              <p:tags r:id="rId1"/>
            </p:custDataLst>
            <p:extLst>
              <p:ext uri="{D42A27DB-BD31-4B8C-83A1-F6EECF244321}">
                <p14:modId xmlns:p14="http://schemas.microsoft.com/office/powerpoint/2010/main" val="31182730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F785775A-A2A4-3448-9D64-1BD80A4B307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270F1CF1-190E-D04C-B754-73CA21E11314}"/>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73C0FF"/>
                </a:solidFill>
                <a:latin typeface="Segoe UI" panose="020B0502040204020203" pitchFamily="34" charset="0"/>
                <a:sym typeface="Segoe UI" panose="020B0502040204020203" pitchFamily="34" charset="0"/>
              </a:defRPr>
            </a:lvl1pPr>
          </a:lstStyle>
          <a:p>
            <a:r>
              <a:rPr lang="en-US" dirty="0"/>
              <a:t>2</a:t>
            </a:r>
          </a:p>
        </p:txBody>
      </p:sp>
      <p:sp>
        <p:nvSpPr>
          <p:cNvPr id="7" name="Subtitle 2">
            <a:extLst>
              <a:ext uri="{FF2B5EF4-FFF2-40B4-BE49-F238E27FC236}">
                <a16:creationId xmlns:a16="http://schemas.microsoft.com/office/drawing/2014/main" id="{8CB514DA-CD07-F544-9B85-5F93F1704E27}"/>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a:p>
            <a:r>
              <a:rPr lang="en-US" dirty="0"/>
              <a:t>Title here</a:t>
            </a:r>
          </a:p>
        </p:txBody>
      </p:sp>
      <p:sp>
        <p:nvSpPr>
          <p:cNvPr id="8" name="Slide Number Placeholder 5">
            <a:extLst>
              <a:ext uri="{FF2B5EF4-FFF2-40B4-BE49-F238E27FC236}">
                <a16:creationId xmlns:a16="http://schemas.microsoft.com/office/drawing/2014/main" id="{AD16FFEE-BBC8-DD42-806B-070FB8BB209E}"/>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B8A155C0-57F6-0342-A9B6-29220FA83EFE}"/>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20752774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Take Away_EQB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35AC640-D526-5941-91FB-F35AD7644DB2}"/>
              </a:ext>
            </a:extLst>
          </p:cNvPr>
          <p:cNvGraphicFramePr>
            <a:graphicFrameLocks noChangeAspect="1"/>
          </p:cNvGraphicFramePr>
          <p:nvPr userDrawn="1">
            <p:custDataLst>
              <p:tags r:id="rId1"/>
            </p:custDataLst>
            <p:extLst>
              <p:ext uri="{D42A27DB-BD31-4B8C-83A1-F6EECF244321}">
                <p14:modId xmlns:p14="http://schemas.microsoft.com/office/powerpoint/2010/main" val="20265302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735AC640-D526-5941-91FB-F35AD7644DB2}"/>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 Placeholder 2">
            <a:extLst>
              <a:ext uri="{FF2B5EF4-FFF2-40B4-BE49-F238E27FC236}">
                <a16:creationId xmlns:a16="http://schemas.microsoft.com/office/drawing/2014/main" id="{44794C84-E508-5D48-991B-AAF4D51C70D9}"/>
              </a:ext>
            </a:extLst>
          </p:cNvPr>
          <p:cNvSpPr>
            <a:spLocks noGrp="1"/>
          </p:cNvSpPr>
          <p:nvPr>
            <p:ph type="body" sz="quarter" idx="12" hasCustomPrompt="1"/>
          </p:nvPr>
        </p:nvSpPr>
        <p:spPr>
          <a:xfrm>
            <a:off x="335237" y="2208618"/>
            <a:ext cx="6312689" cy="1554208"/>
          </a:xfrm>
          <a:prstGeom prst="rect">
            <a:avLst/>
          </a:prstGeom>
        </p:spPr>
        <p:txBody>
          <a:bodyPr anchor="t" anchorCtr="0"/>
          <a:lstStyle>
            <a:lvl1pPr marL="0" indent="0">
              <a:lnSpc>
                <a:spcPct val="85000"/>
              </a:lnSpc>
              <a:buNone/>
              <a:defRPr sz="4500" b="1" i="0">
                <a:solidFill>
                  <a:srgbClr val="73C0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FDEC2ED5-F426-9043-BFB3-17DFE08D5C81}"/>
              </a:ext>
            </a:extLst>
          </p:cNvPr>
          <p:cNvSpPr>
            <a:spLocks noGrp="1"/>
          </p:cNvSpPr>
          <p:nvPr>
            <p:ph type="body" sz="quarter" idx="14" hasCustomPrompt="1"/>
          </p:nvPr>
        </p:nvSpPr>
        <p:spPr>
          <a:xfrm>
            <a:off x="356152" y="4038600"/>
            <a:ext cx="6312689"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6" name="Slide Number Placeholder 5">
            <a:extLst>
              <a:ext uri="{FF2B5EF4-FFF2-40B4-BE49-F238E27FC236}">
                <a16:creationId xmlns:a16="http://schemas.microsoft.com/office/drawing/2014/main" id="{CC068CD4-070E-8A4A-80E7-B747C9F1556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7D53B226-C0E3-8143-9553-0819E57E8003}"/>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40638957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ey Take Away_EQ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4793EE-2097-5542-802F-21020F67F7E1}"/>
              </a:ext>
            </a:extLst>
          </p:cNvPr>
          <p:cNvGraphicFramePr>
            <a:graphicFrameLocks noChangeAspect="1"/>
          </p:cNvGraphicFramePr>
          <p:nvPr userDrawn="1">
            <p:custDataLst>
              <p:tags r:id="rId1"/>
            </p:custDataLst>
            <p:extLst>
              <p:ext uri="{D42A27DB-BD31-4B8C-83A1-F6EECF244321}">
                <p14:modId xmlns:p14="http://schemas.microsoft.com/office/powerpoint/2010/main" val="30259974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764793EE-2097-5542-802F-21020F67F7E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AC9B9916-33A5-F845-9B53-350A76D40650}"/>
              </a:ext>
            </a:extLst>
          </p:cNvPr>
          <p:cNvSpPr>
            <a:spLocks noGrp="1"/>
          </p:cNvSpPr>
          <p:nvPr>
            <p:ph type="sldNum" sz="quarter" idx="10"/>
          </p:nvPr>
        </p:nvSpPr>
        <p:spPr>
          <a:xfrm>
            <a:off x="13893637" y="7620500"/>
            <a:ext cx="396767" cy="349608"/>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52C9064A-C798-FE4D-981A-1D4C6367E47A}"/>
              </a:ext>
            </a:extLst>
          </p:cNvPr>
          <p:cNvSpPr>
            <a:spLocks noGrp="1"/>
          </p:cNvSpPr>
          <p:nvPr>
            <p:ph type="ftr" sz="quarter" idx="11"/>
          </p:nvPr>
        </p:nvSpPr>
        <p:spPr>
          <a:xfrm>
            <a:off x="8947624" y="7517567"/>
            <a:ext cx="4937760" cy="438150"/>
          </a:xfrm>
          <a:prstGeom prst="rect">
            <a:avLst/>
          </a:prstGeom>
        </p:spPr>
        <p:txBody>
          <a:bodyPr/>
          <a:lstStyle/>
          <a:p>
            <a:r>
              <a:rPr lang="en-US" dirty="0"/>
              <a:t>Presentation title here – month 00, 000</a:t>
            </a:r>
          </a:p>
        </p:txBody>
      </p:sp>
      <p:sp>
        <p:nvSpPr>
          <p:cNvPr id="14" name="Picture Placeholder 2">
            <a:extLst>
              <a:ext uri="{FF2B5EF4-FFF2-40B4-BE49-F238E27FC236}">
                <a16:creationId xmlns:a16="http://schemas.microsoft.com/office/drawing/2014/main" id="{DBC9AD28-0C12-6644-8CBE-0959C72CA305}"/>
              </a:ext>
            </a:extLst>
          </p:cNvPr>
          <p:cNvSpPr>
            <a:spLocks noGrp="1"/>
          </p:cNvSpPr>
          <p:nvPr>
            <p:ph type="pic" sz="quarter" idx="14"/>
          </p:nvPr>
        </p:nvSpPr>
        <p:spPr>
          <a:xfrm>
            <a:off x="7309485" y="0"/>
            <a:ext cx="7320915" cy="8229600"/>
          </a:xfrm>
          <a:prstGeom prst="rect">
            <a:avLst/>
          </a:prstGeom>
          <a:solidFill>
            <a:schemeClr val="bg1">
              <a:lumMod val="95000"/>
            </a:schemeClr>
          </a:solidFill>
          <a:ln>
            <a:noFill/>
          </a:ln>
        </p:spPr>
        <p:txBody>
          <a:bodyPr anchor="ctr"/>
          <a:lstStyle>
            <a:lvl1pPr marL="0" marR="0" indent="0" algn="ctr" defTabSz="1097253" rtl="0" eaLnBrk="1" fontAlgn="auto" latinLnBrk="0" hangingPunct="1">
              <a:lnSpc>
                <a:spcPct val="90000"/>
              </a:lnSpc>
              <a:spcBef>
                <a:spcPts val="1200"/>
              </a:spcBef>
              <a:spcAft>
                <a:spcPts val="0"/>
              </a:spcAft>
              <a:buClrTx/>
              <a:buSzTx/>
              <a:buFont typeface="Arial" panose="020B0604020202020204" pitchFamily="34" charset="0"/>
              <a:buNone/>
              <a:tabLst/>
              <a:defRPr sz="1600">
                <a:solidFill>
                  <a:srgbClr val="75787B"/>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9" name="Text Placeholder 2">
            <a:extLst>
              <a:ext uri="{FF2B5EF4-FFF2-40B4-BE49-F238E27FC236}">
                <a16:creationId xmlns:a16="http://schemas.microsoft.com/office/drawing/2014/main" id="{68F6FF84-D854-EA44-9D0E-A499B83FD5C9}"/>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73C0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9E8D5EE4-D590-8844-B0D8-8876B8E0ACEA}"/>
              </a:ext>
            </a:extLst>
          </p:cNvPr>
          <p:cNvSpPr>
            <a:spLocks noGrp="1"/>
          </p:cNvSpPr>
          <p:nvPr>
            <p:ph type="body" sz="quarter" idx="15" hasCustomPrompt="1"/>
          </p:nvPr>
        </p:nvSpPr>
        <p:spPr>
          <a:xfrm>
            <a:off x="356152" y="4038600"/>
            <a:ext cx="6312689"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23870040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40C3C22-251B-7B4C-BE2F-89AA45C2F40E}"/>
              </a:ext>
            </a:extLst>
          </p:cNvPr>
          <p:cNvGraphicFramePr>
            <a:graphicFrameLocks noChangeAspect="1"/>
          </p:cNvGraphicFramePr>
          <p:nvPr userDrawn="1">
            <p:custDataLst>
              <p:tags r:id="rId1"/>
            </p:custDataLst>
            <p:extLst>
              <p:ext uri="{D42A27DB-BD31-4B8C-83A1-F6EECF244321}">
                <p14:modId xmlns:p14="http://schemas.microsoft.com/office/powerpoint/2010/main" val="19983094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F40C3C22-251B-7B4C-BE2F-89AA45C2F40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11">
            <a:extLst>
              <a:ext uri="{FF2B5EF4-FFF2-40B4-BE49-F238E27FC236}">
                <a16:creationId xmlns:a16="http://schemas.microsoft.com/office/drawing/2014/main" id="{5E9BD7DA-3207-8440-A6E1-4855224A285B}"/>
              </a:ext>
            </a:extLst>
          </p:cNvPr>
          <p:cNvSpPr>
            <a:spLocks noGrp="1"/>
          </p:cNvSpPr>
          <p:nvPr>
            <p:ph type="body" sz="quarter" idx="12" hasCustomPrompt="1"/>
          </p:nvPr>
        </p:nvSpPr>
        <p:spPr>
          <a:xfrm>
            <a:off x="385761" y="2143120"/>
            <a:ext cx="9986963" cy="5172080"/>
          </a:xfrm>
          <a:prstGeom prst="rect">
            <a:avLst/>
          </a:prstGeom>
        </p:spPr>
        <p:txBody>
          <a:bodyPr/>
          <a:lstStyle>
            <a:lvl1pPr marL="0" indent="0">
              <a:lnSpc>
                <a:spcPts val="5500"/>
              </a:lnSpc>
              <a:buNone/>
              <a:defRPr sz="4500" b="1" i="0">
                <a:solidFill>
                  <a:srgbClr val="FFFFFF"/>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sp>
        <p:nvSpPr>
          <p:cNvPr id="6" name="Slide Number Placeholder 5">
            <a:extLst>
              <a:ext uri="{FF2B5EF4-FFF2-40B4-BE49-F238E27FC236}">
                <a16:creationId xmlns:a16="http://schemas.microsoft.com/office/drawing/2014/main" id="{7EBC8160-20C6-E943-A92B-B30D19CB7B5B}"/>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1DB2FA80-B6CF-8F42-A2D3-A2CA70DE2AB5}"/>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314740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Take Away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9544CC-A2C2-DC49-808A-CF73FF84998C}"/>
              </a:ext>
            </a:extLst>
          </p:cNvPr>
          <p:cNvGraphicFramePr>
            <a:graphicFrameLocks noChangeAspect="1"/>
          </p:cNvGraphicFramePr>
          <p:nvPr userDrawn="1">
            <p:custDataLst>
              <p:tags r:id="rId1"/>
            </p:custDataLst>
            <p:extLst>
              <p:ext uri="{D42A27DB-BD31-4B8C-83A1-F6EECF244321}">
                <p14:modId xmlns:p14="http://schemas.microsoft.com/office/powerpoint/2010/main" val="27256979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79544CC-A2C2-DC49-808A-CF73FF84998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2">
            <a:extLst>
              <a:ext uri="{FF2B5EF4-FFF2-40B4-BE49-F238E27FC236}">
                <a16:creationId xmlns:a16="http://schemas.microsoft.com/office/drawing/2014/main" id="{BF2F95F8-4E80-234C-8A79-9CDC43212602}"/>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7" name="Slide Number Placeholder 5">
            <a:extLst>
              <a:ext uri="{FF2B5EF4-FFF2-40B4-BE49-F238E27FC236}">
                <a16:creationId xmlns:a16="http://schemas.microsoft.com/office/drawing/2014/main" id="{7F85D0F6-27B0-CE42-9210-F8A3DCDCA6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DA823567-F4CC-A44A-B914-76FF7358F48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 name="Text Placeholder 3">
            <a:extLst>
              <a:ext uri="{FF2B5EF4-FFF2-40B4-BE49-F238E27FC236}">
                <a16:creationId xmlns:a16="http://schemas.microsoft.com/office/drawing/2014/main" id="{91082056-9C51-3149-ACC8-7FDA967EF75A}"/>
              </a:ext>
            </a:extLst>
          </p:cNvPr>
          <p:cNvSpPr>
            <a:spLocks noGrp="1"/>
          </p:cNvSpPr>
          <p:nvPr>
            <p:ph type="body" sz="quarter" idx="14"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pic>
        <p:nvPicPr>
          <p:cNvPr id="8" name="Graphic 7">
            <a:extLst>
              <a:ext uri="{FF2B5EF4-FFF2-40B4-BE49-F238E27FC236}">
                <a16:creationId xmlns:a16="http://schemas.microsoft.com/office/drawing/2014/main" id="{97008B09-A837-E74B-8F76-34449EEC38F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038473283"/>
      </p:ext>
    </p:extLst>
  </p:cSld>
  <p:clrMapOvr>
    <a:masterClrMapping/>
  </p:clrMapOvr>
  <p:extLst>
    <p:ext uri="{DCECCB84-F9BA-43D5-87BE-67443E8EF086}">
      <p15:sldGuideLst xmlns:p15="http://schemas.microsoft.com/office/powerpoint/2012/main">
        <p15:guide id="1" orient="horz" pos="2544">
          <p15:clr>
            <a:srgbClr val="FBAE40"/>
          </p15:clr>
        </p15:guide>
        <p15:guide id="2" orient="horz" pos="432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447111B-A31B-D443-88EE-F705AE5261FE}"/>
              </a:ext>
            </a:extLst>
          </p:cNvPr>
          <p:cNvGraphicFramePr>
            <a:graphicFrameLocks noChangeAspect="1"/>
          </p:cNvGraphicFramePr>
          <p:nvPr userDrawn="1">
            <p:custDataLst>
              <p:tags r:id="rId1"/>
            </p:custDataLst>
            <p:extLst>
              <p:ext uri="{D42A27DB-BD31-4B8C-83A1-F6EECF244321}">
                <p14:modId xmlns:p14="http://schemas.microsoft.com/office/powerpoint/2010/main" val="24090488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447111B-A31B-D443-88EE-F705AE5261F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 Placeholder 11">
            <a:extLst>
              <a:ext uri="{FF2B5EF4-FFF2-40B4-BE49-F238E27FC236}">
                <a16:creationId xmlns:a16="http://schemas.microsoft.com/office/drawing/2014/main" id="{676BE2EB-7844-CC4A-A2D4-71E7754B56FB}"/>
              </a:ext>
            </a:extLst>
          </p:cNvPr>
          <p:cNvSpPr>
            <a:spLocks noGrp="1"/>
          </p:cNvSpPr>
          <p:nvPr>
            <p:ph type="body" sz="quarter" idx="12" hasCustomPrompt="1"/>
          </p:nvPr>
        </p:nvSpPr>
        <p:spPr>
          <a:xfrm>
            <a:off x="385761" y="2143120"/>
            <a:ext cx="9986963" cy="5172080"/>
          </a:xfrm>
          <a:prstGeom prst="rect">
            <a:avLst/>
          </a:prstGeom>
        </p:spPr>
        <p:txBody>
          <a:bodyPr/>
          <a:lstStyle>
            <a:lvl1pPr marL="0" indent="0">
              <a:lnSpc>
                <a:spcPts val="5500"/>
              </a:lnSpc>
              <a:buNone/>
              <a:defRPr sz="4500" b="1" i="0">
                <a:solidFill>
                  <a:srgbClr val="FFFFFF"/>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5" name="Picture 4">
            <a:extLst>
              <a:ext uri="{FF2B5EF4-FFF2-40B4-BE49-F238E27FC236}">
                <a16:creationId xmlns:a16="http://schemas.microsoft.com/office/drawing/2014/main" id="{D6BA6FC5-8E36-5A44-B3BC-47360495D3C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9027" y="-147890"/>
            <a:ext cx="1828800" cy="1828800"/>
          </a:xfrm>
          <a:prstGeom prst="rect">
            <a:avLst/>
          </a:prstGeom>
        </p:spPr>
      </p:pic>
      <p:sp>
        <p:nvSpPr>
          <p:cNvPr id="6" name="Slide Number Placeholder 5">
            <a:extLst>
              <a:ext uri="{FF2B5EF4-FFF2-40B4-BE49-F238E27FC236}">
                <a16:creationId xmlns:a16="http://schemas.microsoft.com/office/drawing/2014/main" id="{C9457D4C-A279-8447-B589-1347DD4B9994}"/>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D6F93BC9-D559-6142-B163-CAE4B023D4FE}"/>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34742320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formation slide_EQB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DABAE52-1225-B44E-B5FE-476335BA91FD}"/>
              </a:ext>
            </a:extLst>
          </p:cNvPr>
          <p:cNvGraphicFramePr>
            <a:graphicFrameLocks noChangeAspect="1"/>
          </p:cNvGraphicFramePr>
          <p:nvPr userDrawn="1">
            <p:custDataLst>
              <p:tags r:id="rId1"/>
            </p:custDataLst>
            <p:extLst>
              <p:ext uri="{D42A27DB-BD31-4B8C-83A1-F6EECF244321}">
                <p14:modId xmlns:p14="http://schemas.microsoft.com/office/powerpoint/2010/main" val="40964107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DABAE52-1225-B44E-B5FE-476335BA91F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20" name="Straight Connector 19">
            <a:extLst>
              <a:ext uri="{FF2B5EF4-FFF2-40B4-BE49-F238E27FC236}">
                <a16:creationId xmlns:a16="http://schemas.microsoft.com/office/drawing/2014/main" id="{F866E1F3-4609-0640-AD1B-2F672B8B8E10}"/>
              </a:ext>
            </a:extLst>
          </p:cNvPr>
          <p:cNvCxnSpPr>
            <a:cxnSpLocks/>
          </p:cNvCxnSpPr>
          <p:nvPr userDrawn="1"/>
        </p:nvCxnSpPr>
        <p:spPr>
          <a:xfrm>
            <a:off x="457201" y="2743200"/>
            <a:ext cx="676443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D0DC03F-BC76-6843-947D-9AC312F7898F}"/>
              </a:ext>
            </a:extLst>
          </p:cNvPr>
          <p:cNvCxnSpPr>
            <a:cxnSpLocks/>
          </p:cNvCxnSpPr>
          <p:nvPr userDrawn="1"/>
        </p:nvCxnSpPr>
        <p:spPr>
          <a:xfrm>
            <a:off x="10741253" y="51816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Text Placeholder 12">
            <a:extLst>
              <a:ext uri="{FF2B5EF4-FFF2-40B4-BE49-F238E27FC236}">
                <a16:creationId xmlns:a16="http://schemas.microsoft.com/office/drawing/2014/main" id="{6420E7E7-DD61-044F-8ED4-E50CB9288425}"/>
              </a:ext>
            </a:extLst>
          </p:cNvPr>
          <p:cNvSpPr>
            <a:spLocks noGrp="1"/>
          </p:cNvSpPr>
          <p:nvPr>
            <p:ph type="body" sz="quarter" idx="42" hasCustomPrompt="1"/>
          </p:nvPr>
        </p:nvSpPr>
        <p:spPr>
          <a:xfrm>
            <a:off x="7228483" y="3070124"/>
            <a:ext cx="6812443" cy="1409173"/>
          </a:xfrm>
          <a:prstGeom prst="rect">
            <a:avLst/>
          </a:prstGeom>
        </p:spPr>
        <p:txBody>
          <a:bodyPr>
            <a:noAutofit/>
          </a:bodyPr>
          <a:lstStyle>
            <a:lvl1pPr marL="0" indent="0">
              <a:buNone/>
              <a:defRPr sz="10000" b="1" i="0">
                <a:solidFill>
                  <a:srgbClr val="73C0FF"/>
                </a:solidFill>
                <a:latin typeface="Segoe UI" panose="020B0502040204020203" pitchFamily="34" charset="0"/>
                <a:sym typeface="Segoe UI" panose="020B0502040204020203" pitchFamily="34" charset="0"/>
              </a:defRPr>
            </a:lvl1pPr>
          </a:lstStyle>
          <a:p>
            <a:pPr lvl="0"/>
            <a:r>
              <a:rPr lang="en-US" dirty="0"/>
              <a:t>$98.5 bn</a:t>
            </a:r>
          </a:p>
        </p:txBody>
      </p:sp>
      <p:cxnSp>
        <p:nvCxnSpPr>
          <p:cNvPr id="29" name="Straight Connector 28">
            <a:extLst>
              <a:ext uri="{FF2B5EF4-FFF2-40B4-BE49-F238E27FC236}">
                <a16:creationId xmlns:a16="http://schemas.microsoft.com/office/drawing/2014/main" id="{69DC0626-E8A0-CC44-B39F-BADA08786F58}"/>
              </a:ext>
            </a:extLst>
          </p:cNvPr>
          <p:cNvCxnSpPr>
            <a:cxnSpLocks/>
          </p:cNvCxnSpPr>
          <p:nvPr userDrawn="1"/>
        </p:nvCxnSpPr>
        <p:spPr>
          <a:xfrm>
            <a:off x="7392380" y="2743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5" name="Text Placeholder 12">
            <a:extLst>
              <a:ext uri="{FF2B5EF4-FFF2-40B4-BE49-F238E27FC236}">
                <a16:creationId xmlns:a16="http://schemas.microsoft.com/office/drawing/2014/main" id="{4D519E8D-D528-264C-B18E-C97E841908B2}"/>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sp>
        <p:nvSpPr>
          <p:cNvPr id="36" name="Text Placeholder 4">
            <a:extLst>
              <a:ext uri="{FF2B5EF4-FFF2-40B4-BE49-F238E27FC236}">
                <a16:creationId xmlns:a16="http://schemas.microsoft.com/office/drawing/2014/main" id="{2D9F6F1A-5F61-7F4C-AD28-CE1C6274B425}"/>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7" name="Text Placeholder 2">
            <a:extLst>
              <a:ext uri="{FF2B5EF4-FFF2-40B4-BE49-F238E27FC236}">
                <a16:creationId xmlns:a16="http://schemas.microsoft.com/office/drawing/2014/main" id="{33193676-CE7F-014B-8984-394F01AFD7F6}"/>
              </a:ext>
            </a:extLst>
          </p:cNvPr>
          <p:cNvSpPr>
            <a:spLocks noGrp="1"/>
          </p:cNvSpPr>
          <p:nvPr>
            <p:ph type="body" sz="quarter" idx="53" hasCustomPrompt="1"/>
          </p:nvPr>
        </p:nvSpPr>
        <p:spPr>
          <a:xfrm>
            <a:off x="3761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8" name="Text Placeholder 2">
            <a:extLst>
              <a:ext uri="{FF2B5EF4-FFF2-40B4-BE49-F238E27FC236}">
                <a16:creationId xmlns:a16="http://schemas.microsoft.com/office/drawing/2014/main" id="{4A4C2A17-7BBD-B443-BB9F-8D2F027BAC48}"/>
              </a:ext>
            </a:extLst>
          </p:cNvPr>
          <p:cNvSpPr>
            <a:spLocks noGrp="1"/>
          </p:cNvSpPr>
          <p:nvPr>
            <p:ph type="body" sz="quarter" idx="54" hasCustomPrompt="1"/>
          </p:nvPr>
        </p:nvSpPr>
        <p:spPr>
          <a:xfrm>
            <a:off x="7295961"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39" name="Straight Connector 38">
            <a:extLst>
              <a:ext uri="{FF2B5EF4-FFF2-40B4-BE49-F238E27FC236}">
                <a16:creationId xmlns:a16="http://schemas.microsoft.com/office/drawing/2014/main" id="{F82A2387-3CB5-2B47-9852-686F85A316AD}"/>
              </a:ext>
            </a:extLst>
          </p:cNvPr>
          <p:cNvCxnSpPr>
            <a:cxnSpLocks/>
          </p:cNvCxnSpPr>
          <p:nvPr userDrawn="1"/>
        </p:nvCxnSpPr>
        <p:spPr>
          <a:xfrm>
            <a:off x="7392380" y="5029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0" name="Text Placeholder 2">
            <a:extLst>
              <a:ext uri="{FF2B5EF4-FFF2-40B4-BE49-F238E27FC236}">
                <a16:creationId xmlns:a16="http://schemas.microsoft.com/office/drawing/2014/main" id="{ADA70AE5-180D-EF44-89AF-B6EBEF9AB7E8}"/>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1" name="Text Placeholder 12">
            <a:extLst>
              <a:ext uri="{FF2B5EF4-FFF2-40B4-BE49-F238E27FC236}">
                <a16:creationId xmlns:a16="http://schemas.microsoft.com/office/drawing/2014/main" id="{FD565EAE-E121-4A42-A387-679C3C7CB248}"/>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$6.67</a:t>
            </a:r>
          </a:p>
        </p:txBody>
      </p:sp>
      <p:sp>
        <p:nvSpPr>
          <p:cNvPr id="42" name="Text Placeholder 2">
            <a:extLst>
              <a:ext uri="{FF2B5EF4-FFF2-40B4-BE49-F238E27FC236}">
                <a16:creationId xmlns:a16="http://schemas.microsoft.com/office/drawing/2014/main" id="{29FFAB77-0A1A-B048-A12C-5CA16F894718}"/>
              </a:ext>
            </a:extLst>
          </p:cNvPr>
          <p:cNvSpPr>
            <a:spLocks noGrp="1"/>
          </p:cNvSpPr>
          <p:nvPr>
            <p:ph type="body" sz="quarter" idx="57" hasCustomPrompt="1"/>
          </p:nvPr>
        </p:nvSpPr>
        <p:spPr>
          <a:xfrm>
            <a:off x="10851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7" name="Text Placeholder 3">
            <a:extLst>
              <a:ext uri="{FF2B5EF4-FFF2-40B4-BE49-F238E27FC236}">
                <a16:creationId xmlns:a16="http://schemas.microsoft.com/office/drawing/2014/main" id="{E66A1CE6-8C86-9A48-8465-BD6367E411E0}"/>
              </a:ext>
            </a:extLst>
          </p:cNvPr>
          <p:cNvSpPr>
            <a:spLocks noGrp="1"/>
          </p:cNvSpPr>
          <p:nvPr>
            <p:ph type="body" sz="quarter" idx="58" hasCustomPrompt="1"/>
          </p:nvPr>
        </p:nvSpPr>
        <p:spPr>
          <a:xfrm>
            <a:off x="376237" y="3566172"/>
            <a:ext cx="3512907" cy="3721598"/>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solidFill>
                  <a:srgbClr val="FFFFFF"/>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a:t>
            </a:r>
          </a:p>
        </p:txBody>
      </p:sp>
      <p:sp>
        <p:nvSpPr>
          <p:cNvPr id="18" name="Slide Number Placeholder 5">
            <a:extLst>
              <a:ext uri="{FF2B5EF4-FFF2-40B4-BE49-F238E27FC236}">
                <a16:creationId xmlns:a16="http://schemas.microsoft.com/office/drawing/2014/main" id="{AC7287D5-11DD-5B4A-8097-9F078F3AAA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E93B38B8-5AEF-0348-9075-45E2BACBD96B}"/>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4175785672"/>
      </p:ext>
    </p:extLst>
  </p:cSld>
  <p:clrMapOvr>
    <a:masterClrMapping/>
  </p:clrMapOvr>
  <p:extLst>
    <p:ext uri="{DCECCB84-F9BA-43D5-87BE-67443E8EF086}">
      <p15:sldGuideLst xmlns:p15="http://schemas.microsoft.com/office/powerpoint/2012/main">
        <p15:guide id="1" orient="horz" pos="2304" userDrawn="1">
          <p15:clr>
            <a:srgbClr val="FBAE40"/>
          </p15:clr>
        </p15:guide>
        <p15:guide id="2" pos="4656"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formation slide_EQ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929ABE2-7166-D948-8A25-839FE79C3806}"/>
              </a:ext>
            </a:extLst>
          </p:cNvPr>
          <p:cNvGraphicFramePr>
            <a:graphicFrameLocks noChangeAspect="1"/>
          </p:cNvGraphicFramePr>
          <p:nvPr userDrawn="1">
            <p:custDataLst>
              <p:tags r:id="rId1"/>
            </p:custDataLst>
            <p:extLst>
              <p:ext uri="{D42A27DB-BD31-4B8C-83A1-F6EECF244321}">
                <p14:modId xmlns:p14="http://schemas.microsoft.com/office/powerpoint/2010/main" val="2627082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8929ABE2-7166-D948-8A25-839FE79C380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Text Placeholder 4">
            <a:extLst>
              <a:ext uri="{FF2B5EF4-FFF2-40B4-BE49-F238E27FC236}">
                <a16:creationId xmlns:a16="http://schemas.microsoft.com/office/drawing/2014/main" id="{1FD3CAC5-B928-1E43-985B-1CDAAED26F86}"/>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21" name="Straight Connector 20">
            <a:extLst>
              <a:ext uri="{FF2B5EF4-FFF2-40B4-BE49-F238E27FC236}">
                <a16:creationId xmlns:a16="http://schemas.microsoft.com/office/drawing/2014/main" id="{3E5D9F62-74D1-F84E-8D16-FD3617B440A5}"/>
              </a:ext>
            </a:extLst>
          </p:cNvPr>
          <p:cNvCxnSpPr>
            <a:cxnSpLocks/>
          </p:cNvCxnSpPr>
          <p:nvPr userDrawn="1"/>
        </p:nvCxnSpPr>
        <p:spPr>
          <a:xfrm>
            <a:off x="457201" y="2743200"/>
            <a:ext cx="676443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72EA457-55F2-2B45-87E1-23BED43E31C9}"/>
              </a:ext>
            </a:extLst>
          </p:cNvPr>
          <p:cNvCxnSpPr>
            <a:cxnSpLocks/>
          </p:cNvCxnSpPr>
          <p:nvPr userDrawn="1"/>
        </p:nvCxnSpPr>
        <p:spPr>
          <a:xfrm>
            <a:off x="7392380" y="2743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8A3AEC4A-DA82-F346-87B6-8439448FB085}"/>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0" name="Text Placeholder 12">
            <a:extLst>
              <a:ext uri="{FF2B5EF4-FFF2-40B4-BE49-F238E27FC236}">
                <a16:creationId xmlns:a16="http://schemas.microsoft.com/office/drawing/2014/main" id="{FAA45053-AF9A-8A42-8C1C-B1D59EDAB86E}"/>
              </a:ext>
            </a:extLst>
          </p:cNvPr>
          <p:cNvSpPr>
            <a:spLocks noGrp="1"/>
          </p:cNvSpPr>
          <p:nvPr>
            <p:ph type="body" sz="quarter" idx="58" hasCustomPrompt="1"/>
          </p:nvPr>
        </p:nvSpPr>
        <p:spPr>
          <a:xfrm>
            <a:off x="10817352"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cxnSp>
        <p:nvCxnSpPr>
          <p:cNvPr id="31" name="Straight Connector 30">
            <a:extLst>
              <a:ext uri="{FF2B5EF4-FFF2-40B4-BE49-F238E27FC236}">
                <a16:creationId xmlns:a16="http://schemas.microsoft.com/office/drawing/2014/main" id="{893818ED-5294-A94D-9F3C-F2FC141FB85E}"/>
              </a:ext>
            </a:extLst>
          </p:cNvPr>
          <p:cNvCxnSpPr>
            <a:cxnSpLocks/>
          </p:cNvCxnSpPr>
          <p:nvPr userDrawn="1"/>
        </p:nvCxnSpPr>
        <p:spPr>
          <a:xfrm>
            <a:off x="7392380" y="5029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4" name="Text Placeholder 2">
            <a:extLst>
              <a:ext uri="{FF2B5EF4-FFF2-40B4-BE49-F238E27FC236}">
                <a16:creationId xmlns:a16="http://schemas.microsoft.com/office/drawing/2014/main" id="{8A8C42AC-F045-5143-A125-4529C9C5D66C}"/>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5" name="Text Placeholder 12">
            <a:extLst>
              <a:ext uri="{FF2B5EF4-FFF2-40B4-BE49-F238E27FC236}">
                <a16:creationId xmlns:a16="http://schemas.microsoft.com/office/drawing/2014/main" id="{3D308CE3-5995-5340-BD37-E4001D0AC95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$6.67</a:t>
            </a:r>
          </a:p>
        </p:txBody>
      </p:sp>
      <p:sp>
        <p:nvSpPr>
          <p:cNvPr id="40" name="Text Placeholder 2">
            <a:extLst>
              <a:ext uri="{FF2B5EF4-FFF2-40B4-BE49-F238E27FC236}">
                <a16:creationId xmlns:a16="http://schemas.microsoft.com/office/drawing/2014/main" id="{E0489F57-D1D5-ED43-8741-6354365AFA98}"/>
              </a:ext>
            </a:extLst>
          </p:cNvPr>
          <p:cNvSpPr>
            <a:spLocks noGrp="1"/>
          </p:cNvSpPr>
          <p:nvPr>
            <p:ph type="body" sz="quarter" idx="59" hasCustomPrompt="1"/>
          </p:nvPr>
        </p:nvSpPr>
        <p:spPr>
          <a:xfrm>
            <a:off x="10851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41" name="Straight Connector 40">
            <a:extLst>
              <a:ext uri="{FF2B5EF4-FFF2-40B4-BE49-F238E27FC236}">
                <a16:creationId xmlns:a16="http://schemas.microsoft.com/office/drawing/2014/main" id="{6323367B-FA48-F84A-AE52-85D29A5ED268}"/>
              </a:ext>
            </a:extLst>
          </p:cNvPr>
          <p:cNvCxnSpPr>
            <a:cxnSpLocks/>
          </p:cNvCxnSpPr>
          <p:nvPr userDrawn="1"/>
        </p:nvCxnSpPr>
        <p:spPr>
          <a:xfrm>
            <a:off x="10741253" y="51816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Text Placeholder 12">
            <a:extLst>
              <a:ext uri="{FF2B5EF4-FFF2-40B4-BE49-F238E27FC236}">
                <a16:creationId xmlns:a16="http://schemas.microsoft.com/office/drawing/2014/main" id="{91CE0284-FE07-B042-AC13-8591B4DAB1FE}"/>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sp>
        <p:nvSpPr>
          <p:cNvPr id="43" name="Text Placeholder 2">
            <a:extLst>
              <a:ext uri="{FF2B5EF4-FFF2-40B4-BE49-F238E27FC236}">
                <a16:creationId xmlns:a16="http://schemas.microsoft.com/office/drawing/2014/main" id="{447AEE74-3902-2F41-975F-AB8C18C5646D}"/>
              </a:ext>
            </a:extLst>
          </p:cNvPr>
          <p:cNvSpPr>
            <a:spLocks noGrp="1"/>
          </p:cNvSpPr>
          <p:nvPr>
            <p:ph type="body" sz="quarter" idx="61" hasCustomPrompt="1"/>
          </p:nvPr>
        </p:nvSpPr>
        <p:spPr>
          <a:xfrm>
            <a:off x="7295961" y="283464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4" name="Text Placeholder 12">
            <a:extLst>
              <a:ext uri="{FF2B5EF4-FFF2-40B4-BE49-F238E27FC236}">
                <a16:creationId xmlns:a16="http://schemas.microsoft.com/office/drawing/2014/main" id="{B11DF6E8-BA8F-A343-A9A7-26D4F9BB7FAD}"/>
              </a:ext>
            </a:extLst>
          </p:cNvPr>
          <p:cNvSpPr>
            <a:spLocks noGrp="1"/>
          </p:cNvSpPr>
          <p:nvPr>
            <p:ph type="body" sz="quarter" idx="62" hasCustomPrompt="1"/>
          </p:nvPr>
        </p:nvSpPr>
        <p:spPr>
          <a:xfrm>
            <a:off x="7395033" y="3475132"/>
            <a:ext cx="3272969" cy="1063913"/>
          </a:xfrm>
          <a:prstGeom prst="rect">
            <a:avLst/>
          </a:prstGeom>
        </p:spPr>
        <p:txBody>
          <a:bodyPr>
            <a:noAutofit/>
          </a:bodyPr>
          <a:lstStyle>
            <a:lvl1pPr marL="0" indent="0">
              <a:buNone/>
              <a:defRPr sz="6960" b="1" i="0">
                <a:solidFill>
                  <a:srgbClr val="73C0FF"/>
                </a:solidFill>
                <a:latin typeface="Segoe UI" panose="020B0502040204020203" pitchFamily="34" charset="0"/>
                <a:sym typeface="Segoe UI" panose="020B0502040204020203" pitchFamily="34" charset="0"/>
              </a:defRPr>
            </a:lvl1pPr>
          </a:lstStyle>
          <a:p>
            <a:pPr lvl="0"/>
            <a:r>
              <a:rPr lang="en-US" dirty="0"/>
              <a:t>$6.67</a:t>
            </a:r>
          </a:p>
        </p:txBody>
      </p:sp>
      <p:sp>
        <p:nvSpPr>
          <p:cNvPr id="45" name="Text Placeholder 2">
            <a:extLst>
              <a:ext uri="{FF2B5EF4-FFF2-40B4-BE49-F238E27FC236}">
                <a16:creationId xmlns:a16="http://schemas.microsoft.com/office/drawing/2014/main" id="{4EDF6B51-11AC-704A-97B2-A04FBFC4E431}"/>
              </a:ext>
            </a:extLst>
          </p:cNvPr>
          <p:cNvSpPr>
            <a:spLocks noGrp="1"/>
          </p:cNvSpPr>
          <p:nvPr>
            <p:ph type="body" sz="quarter" idx="63" hasCustomPrompt="1"/>
          </p:nvPr>
        </p:nvSpPr>
        <p:spPr>
          <a:xfrm>
            <a:off x="10851961" y="283464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51" name="Straight Connector 50">
            <a:extLst>
              <a:ext uri="{FF2B5EF4-FFF2-40B4-BE49-F238E27FC236}">
                <a16:creationId xmlns:a16="http://schemas.microsoft.com/office/drawing/2014/main" id="{0BF62093-8215-604A-88E7-A23A609BEA61}"/>
              </a:ext>
            </a:extLst>
          </p:cNvPr>
          <p:cNvCxnSpPr>
            <a:cxnSpLocks/>
          </p:cNvCxnSpPr>
          <p:nvPr userDrawn="1"/>
        </p:nvCxnSpPr>
        <p:spPr>
          <a:xfrm>
            <a:off x="10741253" y="29083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80B543A9-50A9-B24A-AB3D-59895EEEF159}"/>
              </a:ext>
            </a:extLst>
          </p:cNvPr>
          <p:cNvSpPr>
            <a:spLocks noGrp="1"/>
          </p:cNvSpPr>
          <p:nvPr>
            <p:ph type="body" sz="quarter" idx="64" hasCustomPrompt="1"/>
          </p:nvPr>
        </p:nvSpPr>
        <p:spPr>
          <a:xfrm>
            <a:off x="376237" y="3566164"/>
            <a:ext cx="3512907" cy="3721606"/>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solidFill>
                  <a:srgbClr val="FFFFFF"/>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a:t>
            </a:r>
          </a:p>
        </p:txBody>
      </p:sp>
      <p:sp>
        <p:nvSpPr>
          <p:cNvPr id="23" name="Slide Number Placeholder 5">
            <a:extLst>
              <a:ext uri="{FF2B5EF4-FFF2-40B4-BE49-F238E27FC236}">
                <a16:creationId xmlns:a16="http://schemas.microsoft.com/office/drawing/2014/main" id="{BD3F08A0-4A63-E244-ABDD-976D88B060A4}"/>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5" name="Footer Placeholder 3">
            <a:extLst>
              <a:ext uri="{FF2B5EF4-FFF2-40B4-BE49-F238E27FC236}">
                <a16:creationId xmlns:a16="http://schemas.microsoft.com/office/drawing/2014/main" id="{2340C9E0-1D03-4E4A-BA3B-85A03C2A01D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2183460981"/>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formation slide_EQB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EDAF127-12CF-3A48-AB59-73265F2AFBB1}"/>
              </a:ext>
            </a:extLst>
          </p:cNvPr>
          <p:cNvGraphicFramePr>
            <a:graphicFrameLocks noChangeAspect="1"/>
          </p:cNvGraphicFramePr>
          <p:nvPr userDrawn="1">
            <p:custDataLst>
              <p:tags r:id="rId1"/>
            </p:custDataLst>
            <p:extLst>
              <p:ext uri="{D42A27DB-BD31-4B8C-83A1-F6EECF244321}">
                <p14:modId xmlns:p14="http://schemas.microsoft.com/office/powerpoint/2010/main" val="14351056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EDAF127-12CF-3A48-AB59-73265F2AFBB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21" name="Straight Connector 20">
            <a:extLst>
              <a:ext uri="{FF2B5EF4-FFF2-40B4-BE49-F238E27FC236}">
                <a16:creationId xmlns:a16="http://schemas.microsoft.com/office/drawing/2014/main" id="{D3B957D0-7A04-AA42-B0A7-4D42C6A01B0D}"/>
              </a:ext>
            </a:extLst>
          </p:cNvPr>
          <p:cNvCxnSpPr>
            <a:cxnSpLocks/>
          </p:cNvCxnSpPr>
          <p:nvPr userDrawn="1"/>
        </p:nvCxnSpPr>
        <p:spPr>
          <a:xfrm>
            <a:off x="4975783" y="2895600"/>
            <a:ext cx="0" cy="4419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12">
            <a:extLst>
              <a:ext uri="{FF2B5EF4-FFF2-40B4-BE49-F238E27FC236}">
                <a16:creationId xmlns:a16="http://schemas.microsoft.com/office/drawing/2014/main" id="{4213EA62-46A0-C048-B111-C692D2727201}"/>
              </a:ext>
            </a:extLst>
          </p:cNvPr>
          <p:cNvSpPr>
            <a:spLocks noGrp="1"/>
          </p:cNvSpPr>
          <p:nvPr>
            <p:ph type="body" sz="quarter" idx="42" hasCustomPrompt="1"/>
          </p:nvPr>
        </p:nvSpPr>
        <p:spPr>
          <a:xfrm>
            <a:off x="327772" y="3312518"/>
            <a:ext cx="4488871" cy="1063913"/>
          </a:xfrm>
          <a:prstGeom prst="rect">
            <a:avLst/>
          </a:prstGeom>
        </p:spPr>
        <p:txBody>
          <a:bodyPr>
            <a:noAutofit/>
          </a:bodyPr>
          <a:lstStyle>
            <a:lvl1pPr marL="0" indent="0">
              <a:buNone/>
              <a:defRPr sz="6960" b="1" i="0">
                <a:solidFill>
                  <a:srgbClr val="73C0FF"/>
                </a:solidFill>
                <a:latin typeface="Segoe UI" panose="020B0502040204020203" pitchFamily="34" charset="0"/>
                <a:sym typeface="Segoe UI" panose="020B0502040204020203" pitchFamily="34" charset="0"/>
              </a:defRPr>
            </a:lvl1pPr>
          </a:lstStyle>
          <a:p>
            <a:pPr lvl="0"/>
            <a:r>
              <a:rPr lang="en-US" dirty="0"/>
              <a:t>$6.67 bn</a:t>
            </a:r>
          </a:p>
        </p:txBody>
      </p:sp>
      <p:sp>
        <p:nvSpPr>
          <p:cNvPr id="38" name="Text Placeholder 12">
            <a:extLst>
              <a:ext uri="{FF2B5EF4-FFF2-40B4-BE49-F238E27FC236}">
                <a16:creationId xmlns:a16="http://schemas.microsoft.com/office/drawing/2014/main" id="{DB292C36-D2BD-D84C-BECF-935BEE8C31F4}"/>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 bn</a:t>
            </a:r>
          </a:p>
        </p:txBody>
      </p:sp>
      <p:sp>
        <p:nvSpPr>
          <p:cNvPr id="39" name="Text Placeholder 12">
            <a:extLst>
              <a:ext uri="{FF2B5EF4-FFF2-40B4-BE49-F238E27FC236}">
                <a16:creationId xmlns:a16="http://schemas.microsoft.com/office/drawing/2014/main" id="{B6874B26-F31F-F748-8186-544B9E8273D6}"/>
              </a:ext>
            </a:extLst>
          </p:cNvPr>
          <p:cNvSpPr>
            <a:spLocks noGrp="1"/>
          </p:cNvSpPr>
          <p:nvPr>
            <p:ph type="body" sz="quarter" idx="44" hasCustomPrompt="1"/>
          </p:nvPr>
        </p:nvSpPr>
        <p:spPr>
          <a:xfrm>
            <a:off x="9656183" y="3311221"/>
            <a:ext cx="4488871"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 bn</a:t>
            </a:r>
          </a:p>
        </p:txBody>
      </p:sp>
      <p:sp>
        <p:nvSpPr>
          <p:cNvPr id="40" name="Text Placeholder 4">
            <a:extLst>
              <a:ext uri="{FF2B5EF4-FFF2-40B4-BE49-F238E27FC236}">
                <a16:creationId xmlns:a16="http://schemas.microsoft.com/office/drawing/2014/main" id="{594E4948-6C0F-1743-8F69-87F2985AB180}"/>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41" name="Straight Connector 40">
            <a:extLst>
              <a:ext uri="{FF2B5EF4-FFF2-40B4-BE49-F238E27FC236}">
                <a16:creationId xmlns:a16="http://schemas.microsoft.com/office/drawing/2014/main" id="{92FA3CFD-1383-E740-9B0C-2EEDCB17EB27}"/>
              </a:ext>
            </a:extLst>
          </p:cNvPr>
          <p:cNvCxnSpPr>
            <a:cxnSpLocks/>
          </p:cNvCxnSpPr>
          <p:nvPr userDrawn="1"/>
        </p:nvCxnSpPr>
        <p:spPr>
          <a:xfrm>
            <a:off x="457200" y="2743200"/>
            <a:ext cx="137160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AB563A6A-5F52-F347-B158-2A50E23F9BB6}"/>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3" name="Text Placeholder 2">
            <a:extLst>
              <a:ext uri="{FF2B5EF4-FFF2-40B4-BE49-F238E27FC236}">
                <a16:creationId xmlns:a16="http://schemas.microsoft.com/office/drawing/2014/main" id="{6AAFD104-7C5A-E948-ABC9-F2215834BD42}"/>
              </a:ext>
            </a:extLst>
          </p:cNvPr>
          <p:cNvSpPr>
            <a:spLocks noGrp="1"/>
          </p:cNvSpPr>
          <p:nvPr>
            <p:ph type="body" sz="quarter" idx="58" hasCustomPrompt="1"/>
          </p:nvPr>
        </p:nvSpPr>
        <p:spPr>
          <a:xfrm>
            <a:off x="50878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4" name="Text Placeholder 2">
            <a:extLst>
              <a:ext uri="{FF2B5EF4-FFF2-40B4-BE49-F238E27FC236}">
                <a16:creationId xmlns:a16="http://schemas.microsoft.com/office/drawing/2014/main" id="{362F5F7C-E1B9-0647-AF32-20A80D7CACFE}"/>
              </a:ext>
            </a:extLst>
          </p:cNvPr>
          <p:cNvSpPr>
            <a:spLocks noGrp="1"/>
          </p:cNvSpPr>
          <p:nvPr>
            <p:ph type="body" sz="quarter" idx="59" hasCustomPrompt="1"/>
          </p:nvPr>
        </p:nvSpPr>
        <p:spPr>
          <a:xfrm>
            <a:off x="97106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5" name="Text Placeholder 2">
            <a:extLst>
              <a:ext uri="{FF2B5EF4-FFF2-40B4-BE49-F238E27FC236}">
                <a16:creationId xmlns:a16="http://schemas.microsoft.com/office/drawing/2014/main" id="{C19A404B-667A-874A-8471-30221F0436B7}"/>
              </a:ext>
            </a:extLst>
          </p:cNvPr>
          <p:cNvSpPr>
            <a:spLocks noGrp="1"/>
          </p:cNvSpPr>
          <p:nvPr>
            <p:ph type="body" sz="quarter" idx="60" hasCustomPrompt="1"/>
          </p:nvPr>
        </p:nvSpPr>
        <p:spPr>
          <a:xfrm>
            <a:off x="376177"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6" name="Text Placeholder 2">
            <a:extLst>
              <a:ext uri="{FF2B5EF4-FFF2-40B4-BE49-F238E27FC236}">
                <a16:creationId xmlns:a16="http://schemas.microsoft.com/office/drawing/2014/main" id="{3E3CCEC4-FA0D-664B-BCFD-0E4E3D7AFA33}"/>
              </a:ext>
            </a:extLst>
          </p:cNvPr>
          <p:cNvSpPr>
            <a:spLocks noGrp="1"/>
          </p:cNvSpPr>
          <p:nvPr>
            <p:ph type="body" sz="quarter" idx="61" hasCustomPrompt="1"/>
          </p:nvPr>
        </p:nvSpPr>
        <p:spPr>
          <a:xfrm>
            <a:off x="5087877"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7" name="Text Placeholder 2">
            <a:extLst>
              <a:ext uri="{FF2B5EF4-FFF2-40B4-BE49-F238E27FC236}">
                <a16:creationId xmlns:a16="http://schemas.microsoft.com/office/drawing/2014/main" id="{B61C1FAB-2D6B-A34C-B965-2635360CD2C1}"/>
              </a:ext>
            </a:extLst>
          </p:cNvPr>
          <p:cNvSpPr>
            <a:spLocks noGrp="1"/>
          </p:cNvSpPr>
          <p:nvPr>
            <p:ph type="body" sz="quarter" idx="62" hasCustomPrompt="1"/>
          </p:nvPr>
        </p:nvSpPr>
        <p:spPr>
          <a:xfrm>
            <a:off x="9710677" y="5124850"/>
            <a:ext cx="2390775" cy="208122"/>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Headline</a:t>
            </a:r>
          </a:p>
        </p:txBody>
      </p:sp>
      <p:sp>
        <p:nvSpPr>
          <p:cNvPr id="48" name="Text Placeholder 47">
            <a:extLst>
              <a:ext uri="{FF2B5EF4-FFF2-40B4-BE49-F238E27FC236}">
                <a16:creationId xmlns:a16="http://schemas.microsoft.com/office/drawing/2014/main" id="{B6893E18-66C7-114D-A9EE-1EDDCCF757E0}"/>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sp>
        <p:nvSpPr>
          <p:cNvPr id="49" name="Text Placeholder 47">
            <a:extLst>
              <a:ext uri="{FF2B5EF4-FFF2-40B4-BE49-F238E27FC236}">
                <a16:creationId xmlns:a16="http://schemas.microsoft.com/office/drawing/2014/main" id="{81AA2E14-F288-D84C-BC8D-723D2B5DC5A4}"/>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sp>
        <p:nvSpPr>
          <p:cNvPr id="50" name="Text Placeholder 47">
            <a:extLst>
              <a:ext uri="{FF2B5EF4-FFF2-40B4-BE49-F238E27FC236}">
                <a16:creationId xmlns:a16="http://schemas.microsoft.com/office/drawing/2014/main" id="{EBF9A7CB-BD6D-C549-8D16-F85A877388E6}"/>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cxnSp>
        <p:nvCxnSpPr>
          <p:cNvPr id="51" name="Straight Connector 50">
            <a:extLst>
              <a:ext uri="{FF2B5EF4-FFF2-40B4-BE49-F238E27FC236}">
                <a16:creationId xmlns:a16="http://schemas.microsoft.com/office/drawing/2014/main" id="{850EC673-7D97-6A44-B5BB-6FE42552ADA7}"/>
              </a:ext>
            </a:extLst>
          </p:cNvPr>
          <p:cNvCxnSpPr>
            <a:cxnSpLocks/>
          </p:cNvCxnSpPr>
          <p:nvPr userDrawn="1"/>
        </p:nvCxnSpPr>
        <p:spPr>
          <a:xfrm>
            <a:off x="9636683" y="2895600"/>
            <a:ext cx="0" cy="4419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025D663-6FA1-5C4B-997B-5ADE62671730}"/>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D98CE7A7-D98D-9F44-8E94-6A1450364D9D}"/>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3229785823"/>
      </p:ext>
    </p:extLst>
  </p:cSld>
  <p:clrMapOvr>
    <a:masterClrMapping/>
  </p:clrMapOvr>
  <p:extLst>
    <p:ext uri="{DCECCB84-F9BA-43D5-87BE-67443E8EF086}">
      <p15:sldGuideLst xmlns:p15="http://schemas.microsoft.com/office/powerpoint/2012/main">
        <p15:guide id="1" orient="horz" pos="1728" userDrawn="1">
          <p15:clr>
            <a:srgbClr val="FBAE40"/>
          </p15:clr>
        </p15:guide>
        <p15:guide id="2" pos="3264" userDrawn="1">
          <p15:clr>
            <a:srgbClr val="FBAE40"/>
          </p15:clr>
        </p15:guide>
        <p15:guide id="3" pos="6167"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formation slide_WT_1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6C96544-F922-8A4B-B5C7-AA455BBE192D}"/>
              </a:ext>
            </a:extLst>
          </p:cNvPr>
          <p:cNvGraphicFramePr>
            <a:graphicFrameLocks noChangeAspect="1"/>
          </p:cNvGraphicFramePr>
          <p:nvPr userDrawn="1">
            <p:custDataLst>
              <p:tags r:id="rId1"/>
            </p:custDataLst>
            <p:extLst>
              <p:ext uri="{D42A27DB-BD31-4B8C-83A1-F6EECF244321}">
                <p14:modId xmlns:p14="http://schemas.microsoft.com/office/powerpoint/2010/main" val="38838144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6C96544-F922-8A4B-B5C7-AA455BBE192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Picture Placeholder 71">
            <a:extLst>
              <a:ext uri="{FF2B5EF4-FFF2-40B4-BE49-F238E27FC236}">
                <a16:creationId xmlns:a16="http://schemas.microsoft.com/office/drawing/2014/main" id="{4B44A06D-1DA3-5343-B222-543919237BC6}"/>
              </a:ext>
            </a:extLst>
          </p:cNvPr>
          <p:cNvSpPr>
            <a:spLocks noGrp="1"/>
          </p:cNvSpPr>
          <p:nvPr>
            <p:ph type="pic" sz="quarter" idx="23" hasCustomPrompt="1"/>
          </p:nvPr>
        </p:nvSpPr>
        <p:spPr>
          <a:xfrm>
            <a:off x="0" y="0"/>
            <a:ext cx="14630400" cy="8229600"/>
          </a:xfrm>
          <a:prstGeom prst="rect">
            <a:avLst/>
          </a:prstGeom>
        </p:spPr>
        <p:txBody>
          <a:bodyPr anchor="ctr"/>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marL="0" marR="0" lvl="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Place image here</a:t>
            </a:r>
          </a:p>
        </p:txBody>
      </p:sp>
      <p:sp>
        <p:nvSpPr>
          <p:cNvPr id="10" name="Slide Number Placeholder 5">
            <a:extLst>
              <a:ext uri="{FF2B5EF4-FFF2-40B4-BE49-F238E27FC236}">
                <a16:creationId xmlns:a16="http://schemas.microsoft.com/office/drawing/2014/main" id="{4D63682A-316C-EA44-827A-3E6C506639C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D4C6B07-9A7A-A142-A800-18293A6956A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2" name="Text Placeholder 4">
            <a:extLst>
              <a:ext uri="{FF2B5EF4-FFF2-40B4-BE49-F238E27FC236}">
                <a16:creationId xmlns:a16="http://schemas.microsoft.com/office/drawing/2014/main" id="{545B3894-6357-E847-8D11-6A4DA2DD83AA}"/>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22">
            <a:extLst>
              <a:ext uri="{FF2B5EF4-FFF2-40B4-BE49-F238E27FC236}">
                <a16:creationId xmlns:a16="http://schemas.microsoft.com/office/drawing/2014/main" id="{860EC1C9-4D19-C046-9E31-4EA4C9EE1E6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5" name="Text Placeholder 2">
            <a:extLst>
              <a:ext uri="{FF2B5EF4-FFF2-40B4-BE49-F238E27FC236}">
                <a16:creationId xmlns:a16="http://schemas.microsoft.com/office/drawing/2014/main" id="{602A9129-0660-CD46-A219-B840D39917AE}"/>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re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Uga</a:t>
            </a:r>
            <a:r>
              <a:rPr lang="en-US" dirty="0">
                <a:solidFill>
                  <a:srgbClr val="FFFFFF"/>
                </a:solidFill>
                <a:effectLst/>
                <a:latin typeface="Segoe UI" panose="020B0502040204020203" pitchFamily="34" charset="0"/>
              </a:rPr>
              <a:t>. Ut et </a:t>
            </a:r>
            <a:r>
              <a:rPr lang="en-US" dirty="0" err="1">
                <a:solidFill>
                  <a:srgbClr val="FFFFFF"/>
                </a:solidFill>
                <a:effectLst/>
                <a:latin typeface="Segoe UI" panose="020B0502040204020203" pitchFamily="34" charset="0"/>
              </a:rPr>
              <a:t>aliquas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natur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duciisq</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uatibus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aut</a:t>
            </a:r>
            <a:r>
              <a:rPr lang="en-US" dirty="0">
                <a:solidFill>
                  <a:srgbClr val="FFFFFF"/>
                </a:solidFill>
                <a:effectLst/>
                <a:latin typeface="Segoe UI" panose="020B0502040204020203" pitchFamily="34" charset="0"/>
              </a:rPr>
              <a:t> quos mod </a:t>
            </a:r>
            <a:r>
              <a:rPr lang="en-US" dirty="0" err="1">
                <a:solidFill>
                  <a:srgbClr val="FFFFFF"/>
                </a:solidFill>
                <a:effectLst/>
                <a:latin typeface="Segoe UI" panose="020B0502040204020203" pitchFamily="34" charset="0"/>
              </a:rPr>
              <a:t>ulpa</a:t>
            </a:r>
            <a:r>
              <a:rPr lang="en-US" dirty="0">
                <a:solidFill>
                  <a:srgbClr val="FFFFFF"/>
                </a:solidFill>
                <a:effectLst/>
                <a:latin typeface="Segoe UI" panose="020B0502040204020203" pitchFamily="34" charset="0"/>
              </a:rPr>
              <a:t> non </a:t>
            </a:r>
            <a:r>
              <a:rPr lang="en-US" dirty="0" err="1">
                <a:solidFill>
                  <a:srgbClr val="FFFFFF"/>
                </a:solidFill>
                <a:effectLst/>
                <a:latin typeface="Segoe UI" panose="020B0502040204020203" pitchFamily="34" charset="0"/>
              </a:rPr>
              <a:t>rerorer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spelicil</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te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eatia</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seque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officit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ventium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nulpa</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quist</a:t>
            </a:r>
            <a:r>
              <a:rPr lang="en-US" dirty="0">
                <a:solidFill>
                  <a:srgbClr val="FFFFFF"/>
                </a:solidFill>
                <a:effectLst/>
                <a:latin typeface="Segoe UI" panose="020B0502040204020203" pitchFamily="34" charset="0"/>
              </a:rPr>
              <a:t>, quid </a:t>
            </a:r>
            <a:r>
              <a:rPr lang="en-US" dirty="0" err="1">
                <a:solidFill>
                  <a:srgbClr val="FFFFFF"/>
                </a:solidFill>
                <a:effectLst/>
                <a:latin typeface="Segoe UI" panose="020B0502040204020203" pitchFamily="34" charset="0"/>
              </a:rPr>
              <a:t>earum</a:t>
            </a:r>
            <a:r>
              <a:rPr lang="en-US" dirty="0">
                <a:solidFill>
                  <a:srgbClr val="FFFFFF"/>
                </a:solidFill>
                <a:effectLst/>
                <a:latin typeface="Segoe UI" panose="020B0502040204020203" pitchFamily="34" charset="0"/>
              </a:rPr>
              <a:t>, cum </a:t>
            </a:r>
            <a:r>
              <a:rPr lang="en-US" dirty="0" err="1">
                <a:solidFill>
                  <a:srgbClr val="FFFFFF"/>
                </a:solidFill>
                <a:effectLst/>
                <a:latin typeface="Segoe UI" panose="020B0502040204020203" pitchFamily="34" charset="0"/>
              </a:rPr>
              <a:t>aut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adi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blaut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miligen</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tiorit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moloribus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est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harum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eatendi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dolessus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ero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restionseque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dist</a:t>
            </a:r>
            <a:r>
              <a:rPr lang="en-US" dirty="0">
                <a:solidFill>
                  <a:srgbClr val="FFFFFF"/>
                </a:solidFill>
                <a:effectLst/>
                <a:latin typeface="Segoe UI" panose="020B0502040204020203" pitchFamily="34" charset="0"/>
              </a:rPr>
              <a:t>, cone nit </a:t>
            </a:r>
            <a:r>
              <a:rPr lang="en-US" dirty="0" err="1">
                <a:solidFill>
                  <a:srgbClr val="FFFFFF"/>
                </a:solidFill>
                <a:effectLst/>
                <a:latin typeface="Segoe UI" panose="020B0502040204020203" pitchFamily="34" charset="0"/>
              </a:rPr>
              <a:t>iducips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ustionem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volecturitia</a:t>
            </a:r>
            <a:r>
              <a:rPr lang="en-US" dirty="0">
                <a:solidFill>
                  <a:srgbClr val="FFFFFF"/>
                </a:solidFill>
                <a:effectLst/>
                <a:latin typeface="Segoe UI" panose="020B0502040204020203" pitchFamily="34" charset="0"/>
              </a:rPr>
              <a:t> dis </a:t>
            </a:r>
            <a:r>
              <a:rPr lang="en-US" dirty="0" err="1">
                <a:solidFill>
                  <a:srgbClr val="FFFFFF"/>
                </a:solidFill>
                <a:effectLst/>
                <a:latin typeface="Segoe UI" panose="020B0502040204020203" pitchFamily="34" charset="0"/>
              </a:rPr>
              <a:t>ducimusam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faccum</a:t>
            </a:r>
            <a:r>
              <a:rPr lang="en-US" dirty="0">
                <a:solidFill>
                  <a:srgbClr val="FFFFFF"/>
                </a:solidFill>
                <a:effectLst/>
                <a:latin typeface="Segoe UI" panose="020B0502040204020203" pitchFamily="34" charset="0"/>
              </a:rPr>
              <a:t>, sim </a:t>
            </a:r>
            <a:r>
              <a:rPr lang="en-US" dirty="0" err="1">
                <a:solidFill>
                  <a:srgbClr val="FFFFFF"/>
                </a:solidFill>
                <a:effectLst/>
                <a:latin typeface="Segoe UI" panose="020B0502040204020203" pitchFamily="34" charset="0"/>
              </a:rPr>
              <a:t>apitas</a:t>
            </a:r>
            <a:r>
              <a:rPr lang="en-US" dirty="0">
                <a:solidFill>
                  <a:srgbClr val="FFFFFF"/>
                </a:solidFill>
                <a:effectLst/>
                <a:latin typeface="Segoe UI" panose="020B0502040204020203" pitchFamily="34" charset="0"/>
              </a:rPr>
              <a:t> et abo.</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endParaRPr lang="en-US" dirty="0">
              <a:solidFill>
                <a:srgbClr val="002677"/>
              </a:solidFill>
              <a:effectLst/>
              <a:latin typeface="Segoe UI" panose="020B0502040204020203" pitchFamily="34" charset="0"/>
            </a:endParaRPr>
          </a:p>
        </p:txBody>
      </p:sp>
      <p:sp>
        <p:nvSpPr>
          <p:cNvPr id="13" name="Footer Placeholder 3">
            <a:extLst>
              <a:ext uri="{FF2B5EF4-FFF2-40B4-BE49-F238E27FC236}">
                <a16:creationId xmlns:a16="http://schemas.microsoft.com/office/drawing/2014/main" id="{8411E9FF-8F2B-FF45-B5E5-30DC5B2251F3}"/>
              </a:ext>
            </a:extLst>
          </p:cNvPr>
          <p:cNvSpPr txBox="1">
            <a:spLocks/>
          </p:cNvSpPr>
          <p:nvPr userDrawn="1"/>
        </p:nvSpPr>
        <p:spPr>
          <a:xfrm>
            <a:off x="469391" y="7612677"/>
            <a:ext cx="2311909" cy="221840"/>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FFFFFF"/>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Segoe UI" panose="020B0502040204020203" pitchFamily="34" charset="0"/>
              <a:sym typeface="Segoe UI" panose="020B0502040204020203" pitchFamily="34" charset="0"/>
            </a:endParaRPr>
          </a:p>
        </p:txBody>
      </p:sp>
    </p:spTree>
    <p:extLst>
      <p:ext uri="{BB962C8B-B14F-4D97-AF65-F5344CB8AC3E}">
        <p14:creationId xmlns:p14="http://schemas.microsoft.com/office/powerpoint/2010/main" val="812124336"/>
      </p:ext>
    </p:extLst>
  </p:cSld>
  <p:clrMapOvr>
    <a:masterClrMapping/>
  </p:clrMapOvr>
  <p:extLst>
    <p:ext uri="{DCECCB84-F9BA-43D5-87BE-67443E8EF086}">
      <p15:sldGuideLst xmlns:p15="http://schemas.microsoft.com/office/powerpoint/2012/main">
        <p15:guide id="1" orient="horz" pos="1992" userDrawn="1">
          <p15:clr>
            <a:srgbClr val="FBAE40"/>
          </p15:clr>
        </p15:guide>
        <p15:guide id="2" orient="horz" pos="2208"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ap slide_EQB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99A4051-0A09-1742-B51D-CE23DD5D981F}"/>
              </a:ext>
            </a:extLst>
          </p:cNvPr>
          <p:cNvGraphicFramePr>
            <a:graphicFrameLocks noChangeAspect="1"/>
          </p:cNvGraphicFramePr>
          <p:nvPr userDrawn="1">
            <p:custDataLst>
              <p:tags r:id="rId1"/>
            </p:custDataLst>
            <p:extLst>
              <p:ext uri="{D42A27DB-BD31-4B8C-83A1-F6EECF244321}">
                <p14:modId xmlns:p14="http://schemas.microsoft.com/office/powerpoint/2010/main" val="18578383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99A4051-0A09-1742-B51D-CE23DD5D981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8" name="Picture 17">
            <a:extLst>
              <a:ext uri="{FF2B5EF4-FFF2-40B4-BE49-F238E27FC236}">
                <a16:creationId xmlns:a16="http://schemas.microsoft.com/office/drawing/2014/main" id="{43A56F3F-3B95-2C48-AA04-EE83014629AA}"/>
              </a:ext>
            </a:extLst>
          </p:cNvPr>
          <p:cNvPicPr>
            <a:picLocks noChangeAspect="1"/>
          </p:cNvPicPr>
          <p:nvPr userDrawn="1"/>
        </p:nvPicPr>
        <p:blipFill>
          <a:blip r:embed="rId5"/>
          <a:stretch>
            <a:fillRect/>
          </a:stretch>
        </p:blipFill>
        <p:spPr>
          <a:xfrm>
            <a:off x="1723136" y="1363334"/>
            <a:ext cx="11109960" cy="6249353"/>
          </a:xfrm>
          <a:prstGeom prst="rect">
            <a:avLst/>
          </a:prstGeom>
        </p:spPr>
      </p:pic>
      <p:sp>
        <p:nvSpPr>
          <p:cNvPr id="21" name="Text Placeholder 4">
            <a:extLst>
              <a:ext uri="{FF2B5EF4-FFF2-40B4-BE49-F238E27FC236}">
                <a16:creationId xmlns:a16="http://schemas.microsoft.com/office/drawing/2014/main" id="{97FA2F48-D94E-F746-975E-497A7E78721B}"/>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14">
            <a:extLst>
              <a:ext uri="{FF2B5EF4-FFF2-40B4-BE49-F238E27FC236}">
                <a16:creationId xmlns:a16="http://schemas.microsoft.com/office/drawing/2014/main" id="{194FDAB7-518D-FB45-8952-11E914DCA51E}"/>
              </a:ext>
            </a:extLst>
          </p:cNvPr>
          <p:cNvSpPr>
            <a:spLocks noGrp="1"/>
          </p:cNvSpPr>
          <p:nvPr>
            <p:ph type="body" sz="quarter" idx="16" hasCustomPrompt="1"/>
          </p:nvPr>
        </p:nvSpPr>
        <p:spPr>
          <a:xfrm>
            <a:off x="1153240" y="3465881"/>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15" name="Text Placeholder 14">
            <a:extLst>
              <a:ext uri="{FF2B5EF4-FFF2-40B4-BE49-F238E27FC236}">
                <a16:creationId xmlns:a16="http://schemas.microsoft.com/office/drawing/2014/main" id="{0C0051A0-C26A-6740-BCCD-37161553B456}"/>
              </a:ext>
            </a:extLst>
          </p:cNvPr>
          <p:cNvSpPr>
            <a:spLocks noGrp="1"/>
          </p:cNvSpPr>
          <p:nvPr>
            <p:ph type="body" sz="quarter" idx="20" hasCustomPrompt="1"/>
          </p:nvPr>
        </p:nvSpPr>
        <p:spPr>
          <a:xfrm>
            <a:off x="810557" y="3465881"/>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16" name="Text Placeholder 14">
            <a:extLst>
              <a:ext uri="{FF2B5EF4-FFF2-40B4-BE49-F238E27FC236}">
                <a16:creationId xmlns:a16="http://schemas.microsoft.com/office/drawing/2014/main" id="{8C647649-F2DF-2247-8BBC-D4099C163814}"/>
              </a:ext>
            </a:extLst>
          </p:cNvPr>
          <p:cNvSpPr>
            <a:spLocks noGrp="1"/>
          </p:cNvSpPr>
          <p:nvPr>
            <p:ph type="body" sz="quarter" idx="21" hasCustomPrompt="1"/>
          </p:nvPr>
        </p:nvSpPr>
        <p:spPr>
          <a:xfrm>
            <a:off x="1153240" y="6082081"/>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17" name="Text Placeholder 14">
            <a:extLst>
              <a:ext uri="{FF2B5EF4-FFF2-40B4-BE49-F238E27FC236}">
                <a16:creationId xmlns:a16="http://schemas.microsoft.com/office/drawing/2014/main" id="{8E67F552-031C-2149-81E4-A270C4D5FC47}"/>
              </a:ext>
            </a:extLst>
          </p:cNvPr>
          <p:cNvSpPr>
            <a:spLocks noGrp="1"/>
          </p:cNvSpPr>
          <p:nvPr>
            <p:ph type="body" sz="quarter" idx="22" hasCustomPrompt="1"/>
          </p:nvPr>
        </p:nvSpPr>
        <p:spPr>
          <a:xfrm>
            <a:off x="810557" y="6082081"/>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19" name="Text Placeholder 14">
            <a:extLst>
              <a:ext uri="{FF2B5EF4-FFF2-40B4-BE49-F238E27FC236}">
                <a16:creationId xmlns:a16="http://schemas.microsoft.com/office/drawing/2014/main" id="{2810C657-DEED-D642-9507-F5CCD842A2F4}"/>
              </a:ext>
            </a:extLst>
          </p:cNvPr>
          <p:cNvSpPr>
            <a:spLocks noGrp="1"/>
          </p:cNvSpPr>
          <p:nvPr>
            <p:ph type="body" sz="quarter" idx="23" hasCustomPrompt="1"/>
          </p:nvPr>
        </p:nvSpPr>
        <p:spPr>
          <a:xfrm>
            <a:off x="11208888" y="3925274"/>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20" name="Text Placeholder 14">
            <a:extLst>
              <a:ext uri="{FF2B5EF4-FFF2-40B4-BE49-F238E27FC236}">
                <a16:creationId xmlns:a16="http://schemas.microsoft.com/office/drawing/2014/main" id="{967F1B28-92B9-A441-B22A-1626A925EF6A}"/>
              </a:ext>
            </a:extLst>
          </p:cNvPr>
          <p:cNvSpPr>
            <a:spLocks noGrp="1"/>
          </p:cNvSpPr>
          <p:nvPr>
            <p:ph type="body" sz="quarter" idx="24" hasCustomPrompt="1"/>
          </p:nvPr>
        </p:nvSpPr>
        <p:spPr>
          <a:xfrm>
            <a:off x="10866205" y="3925274"/>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2" name="Text Placeholder 14">
            <a:extLst>
              <a:ext uri="{FF2B5EF4-FFF2-40B4-BE49-F238E27FC236}">
                <a16:creationId xmlns:a16="http://schemas.microsoft.com/office/drawing/2014/main" id="{E25A3D71-DB0A-C041-876A-04CBBFDFEAF1}"/>
              </a:ext>
            </a:extLst>
          </p:cNvPr>
          <p:cNvSpPr>
            <a:spLocks noGrp="1"/>
          </p:cNvSpPr>
          <p:nvPr>
            <p:ph type="body" sz="quarter" idx="25" hasCustomPrompt="1"/>
          </p:nvPr>
        </p:nvSpPr>
        <p:spPr>
          <a:xfrm>
            <a:off x="11840534" y="5686790"/>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23" name="Text Placeholder 14">
            <a:extLst>
              <a:ext uri="{FF2B5EF4-FFF2-40B4-BE49-F238E27FC236}">
                <a16:creationId xmlns:a16="http://schemas.microsoft.com/office/drawing/2014/main" id="{FB764867-989C-AE4D-A868-A26D5448D7C6}"/>
              </a:ext>
            </a:extLst>
          </p:cNvPr>
          <p:cNvSpPr>
            <a:spLocks noGrp="1"/>
          </p:cNvSpPr>
          <p:nvPr>
            <p:ph type="body" sz="quarter" idx="26" hasCustomPrompt="1"/>
          </p:nvPr>
        </p:nvSpPr>
        <p:spPr>
          <a:xfrm>
            <a:off x="11497851" y="5686790"/>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4" name="Slide Number Placeholder 5">
            <a:extLst>
              <a:ext uri="{FF2B5EF4-FFF2-40B4-BE49-F238E27FC236}">
                <a16:creationId xmlns:a16="http://schemas.microsoft.com/office/drawing/2014/main" id="{7C35F52A-02BE-8D48-8796-6EF9D30F1CD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5" name="Footer Placeholder 3">
            <a:extLst>
              <a:ext uri="{FF2B5EF4-FFF2-40B4-BE49-F238E27FC236}">
                <a16:creationId xmlns:a16="http://schemas.microsoft.com/office/drawing/2014/main" id="{56D159EA-B9B8-894D-A6C4-2EAA44864F59}"/>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41436868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slide_EQ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9086684-8108-E043-83AF-961F4F55985A}"/>
              </a:ext>
            </a:extLst>
          </p:cNvPr>
          <p:cNvGraphicFramePr>
            <a:graphicFrameLocks noChangeAspect="1"/>
          </p:cNvGraphicFramePr>
          <p:nvPr userDrawn="1">
            <p:custDataLst>
              <p:tags r:id="rId1"/>
            </p:custDataLst>
            <p:extLst>
              <p:ext uri="{D42A27DB-BD31-4B8C-83A1-F6EECF244321}">
                <p14:modId xmlns:p14="http://schemas.microsoft.com/office/powerpoint/2010/main" val="11132452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9086684-8108-E043-83AF-961F4F55985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33344801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Section Title_EQB_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0BB4B8-EB27-4CE4-8BD9-7D533AC0622B}"/>
              </a:ext>
            </a:extLst>
          </p:cNvPr>
          <p:cNvSpPr>
            <a:spLocks noGrp="1"/>
          </p:cNvSpPr>
          <p:nvPr>
            <p:ph type="pic" sz="quarter" idx="14" hasCustomPrompt="1"/>
          </p:nvPr>
        </p:nvSpPr>
        <p:spPr>
          <a:xfrm>
            <a:off x="3175" y="1"/>
            <a:ext cx="14627225" cy="5927064"/>
          </a:xfrm>
          <a:prstGeom prst="rect">
            <a:avLst/>
          </a:prstGeom>
          <a:solidFill>
            <a:schemeClr val="bg2">
              <a:lumMod val="65000"/>
            </a:schemeClr>
          </a:solidFill>
        </p:spPr>
        <p:txBody>
          <a:bodyPr anchor="ctr" anchorCtr="1"/>
          <a:lstStyle>
            <a:lvl1pPr marL="0" indent="0" algn="ctr">
              <a:buNone/>
              <a:defRPr lang="en-US" sz="1400" smtClean="0">
                <a:solidFill>
                  <a:schemeClr val="accent3"/>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6" name="Picture 5">
            <a:extLst>
              <a:ext uri="{FF2B5EF4-FFF2-40B4-BE49-F238E27FC236}">
                <a16:creationId xmlns:a16="http://schemas.microsoft.com/office/drawing/2014/main" id="{1EE9C603-CD46-4766-8DD3-AB58D2EB30F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64004B21-312F-5F40-8DB7-BAF115E8A57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4004B21-312F-5F40-8DB7-BAF115E8A57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065FD2F7-360C-EB48-9E5E-E9E9C1CEAAF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7FE2B057-02FC-4A41-A393-68D958BFAE20}"/>
              </a:ext>
            </a:extLst>
          </p:cNvPr>
          <p:cNvSpPr>
            <a:spLocks noGrp="1"/>
          </p:cNvSpPr>
          <p:nvPr>
            <p:ph type="ftr" sz="quarter" idx="11"/>
          </p:nvPr>
        </p:nvSpPr>
        <p:spPr>
          <a:xfrm>
            <a:off x="8946505" y="7615599"/>
            <a:ext cx="4937760" cy="218918"/>
          </a:xfrm>
        </p:spPr>
        <p:txBody>
          <a:bodyPr/>
          <a:lstStyle/>
          <a:p>
            <a:r>
              <a:rPr lang="en-US"/>
              <a:t>Presentation Title Here – Month 00, 000</a:t>
            </a:r>
            <a:endParaRPr lang="en-US" dirty="0"/>
          </a:p>
        </p:txBody>
      </p:sp>
      <p:sp>
        <p:nvSpPr>
          <p:cNvPr id="12" name="Text Placeholder 2">
            <a:extLst>
              <a:ext uri="{FF2B5EF4-FFF2-40B4-BE49-F238E27FC236}">
                <a16:creationId xmlns:a16="http://schemas.microsoft.com/office/drawing/2014/main" id="{827F593F-FD28-8548-9E62-E8C7722A90CC}"/>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accent1"/>
                </a:solidFill>
                <a:latin typeface="Segoe UI" panose="020B0502040204020203" pitchFamily="34" charset="0"/>
                <a:sym typeface="Segoe UI" panose="020B0502040204020203" pitchFamily="34" charset="0"/>
              </a:defRPr>
            </a:lvl1pPr>
          </a:lstStyle>
          <a:p>
            <a:pPr marL="274313" lvl="0" indent="-274313" algn="ctr">
              <a:lnSpc>
                <a:spcPct val="85000"/>
              </a:lnSpc>
            </a:pPr>
            <a:r>
              <a:rPr lang="en-US" dirty="0"/>
              <a:t>Section title here</a:t>
            </a:r>
          </a:p>
        </p:txBody>
      </p:sp>
      <p:pic>
        <p:nvPicPr>
          <p:cNvPr id="8" name="Graphic 7">
            <a:extLst>
              <a:ext uri="{FF2B5EF4-FFF2-40B4-BE49-F238E27FC236}">
                <a16:creationId xmlns:a16="http://schemas.microsoft.com/office/drawing/2014/main" id="{DF9F5AFE-F59D-BD74-48B3-12FB4353AD1A}"/>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0955" y="7599097"/>
            <a:ext cx="1265566" cy="244948"/>
          </a:xfrm>
          <a:prstGeom prst="rect">
            <a:avLst/>
          </a:prstGeom>
        </p:spPr>
      </p:pic>
    </p:spTree>
    <p:extLst>
      <p:ext uri="{BB962C8B-B14F-4D97-AF65-F5344CB8AC3E}">
        <p14:creationId xmlns:p14="http://schemas.microsoft.com/office/powerpoint/2010/main" val="27513356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troduction slide_EQB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55CFAED-2DDB-9A4F-A58D-4083DB8EE8C8}"/>
              </a:ext>
            </a:extLst>
          </p:cNvPr>
          <p:cNvGraphicFramePr>
            <a:graphicFrameLocks noChangeAspect="1"/>
          </p:cNvGraphicFramePr>
          <p:nvPr userDrawn="1">
            <p:custDataLst>
              <p:tags r:id="rId1"/>
            </p:custDataLst>
            <p:extLst>
              <p:ext uri="{D42A27DB-BD31-4B8C-83A1-F6EECF244321}">
                <p14:modId xmlns:p14="http://schemas.microsoft.com/office/powerpoint/2010/main" val="36132164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55CFAED-2DDB-9A4F-A58D-4083DB8EE8C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ext Placeholder 6">
            <a:extLst>
              <a:ext uri="{FF2B5EF4-FFF2-40B4-BE49-F238E27FC236}">
                <a16:creationId xmlns:a16="http://schemas.microsoft.com/office/drawing/2014/main" id="{C539E5ED-6D1D-1F46-B752-48310B75AD35}"/>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lnSpc>
                <a:spcPct val="85000"/>
              </a:lnSpc>
              <a:buNone/>
              <a:defRPr sz="8000" b="1" i="0">
                <a:solidFill>
                  <a:srgbClr val="FFFFFF"/>
                </a:solidFill>
                <a:latin typeface="Segoe UI" panose="020B0502040204020203" pitchFamily="34" charset="0"/>
                <a:sym typeface="Segoe UI" panose="020B0502040204020203" pitchFamily="34" charset="0"/>
              </a:defRPr>
            </a:lvl1pPr>
          </a:lstStyle>
          <a:p>
            <a:pPr lvl="0"/>
            <a:r>
              <a:rPr lang="en-US" dirty="0"/>
              <a:t>Presentation </a:t>
            </a:r>
          </a:p>
          <a:p>
            <a:pPr lvl="0"/>
            <a:r>
              <a:rPr lang="en-US" dirty="0"/>
              <a:t>title here</a:t>
            </a:r>
          </a:p>
        </p:txBody>
      </p:sp>
      <p:sp>
        <p:nvSpPr>
          <p:cNvPr id="5" name="Text Placeholder 8">
            <a:extLst>
              <a:ext uri="{FF2B5EF4-FFF2-40B4-BE49-F238E27FC236}">
                <a16:creationId xmlns:a16="http://schemas.microsoft.com/office/drawing/2014/main" id="{9249FBCE-25EE-AD47-9D91-00BEACCB35ED}"/>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FFFFFF"/>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6" name="Text Placeholder 8">
            <a:extLst>
              <a:ext uri="{FF2B5EF4-FFF2-40B4-BE49-F238E27FC236}">
                <a16:creationId xmlns:a16="http://schemas.microsoft.com/office/drawing/2014/main" id="{CDB95BF2-7A5F-EF44-9BA4-C0BF16711D29}"/>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FFFFFF"/>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7" name="Picture 6">
            <a:extLst>
              <a:ext uri="{FF2B5EF4-FFF2-40B4-BE49-F238E27FC236}">
                <a16:creationId xmlns:a16="http://schemas.microsoft.com/office/drawing/2014/main" id="{D276635A-E37F-5641-BF78-9980B334004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3746766697"/>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troduction slide_EQ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extLst>
              <p:ext uri="{D42A27DB-BD31-4B8C-83A1-F6EECF244321}">
                <p14:modId xmlns:p14="http://schemas.microsoft.com/office/powerpoint/2010/main" val="6284593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two or three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8" name="Picture 7">
            <a:extLst>
              <a:ext uri="{FF2B5EF4-FFF2-40B4-BE49-F238E27FC236}">
                <a16:creationId xmlns:a16="http://schemas.microsoft.com/office/drawing/2014/main" id="{A2DCA8EA-D396-ED45-8079-3A6E4D27829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86400" y="1447534"/>
            <a:ext cx="3657600" cy="2123440"/>
          </a:xfrm>
          <a:prstGeom prst="rect">
            <a:avLst/>
          </a:prstGeom>
        </p:spPr>
      </p:pic>
    </p:spTree>
    <p:extLst>
      <p:ext uri="{BB962C8B-B14F-4D97-AF65-F5344CB8AC3E}">
        <p14:creationId xmlns:p14="http://schemas.microsoft.com/office/powerpoint/2010/main" val="4289415267"/>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Take Away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922C94E-F4A0-9440-874C-4F8A8769ADB0}"/>
              </a:ext>
            </a:extLst>
          </p:cNvPr>
          <p:cNvGraphicFramePr>
            <a:graphicFrameLocks noChangeAspect="1"/>
          </p:cNvGraphicFramePr>
          <p:nvPr userDrawn="1">
            <p:custDataLst>
              <p:tags r:id="rId1"/>
            </p:custDataLst>
            <p:extLst>
              <p:ext uri="{D42A27DB-BD31-4B8C-83A1-F6EECF244321}">
                <p14:modId xmlns:p14="http://schemas.microsoft.com/office/powerpoint/2010/main" val="5965394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922C94E-F4A0-9440-874C-4F8A8769ADB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650FB860-59F4-0949-81E8-923023D66D9D}"/>
              </a:ext>
            </a:extLst>
          </p:cNvPr>
          <p:cNvSpPr>
            <a:spLocks noGrp="1"/>
          </p:cNvSpPr>
          <p:nvPr>
            <p:ph type="sldNum" sz="quarter" idx="10"/>
          </p:nvPr>
        </p:nvSpPr>
        <p:spPr>
          <a:xfrm>
            <a:off x="13902819" y="7615682"/>
            <a:ext cx="448336" cy="349608"/>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7D748E0B-8131-E648-BBB2-5304F9040ED0}"/>
              </a:ext>
            </a:extLst>
          </p:cNvPr>
          <p:cNvSpPr>
            <a:spLocks noGrp="1"/>
          </p:cNvSpPr>
          <p:nvPr>
            <p:ph type="ftr" sz="quarter" idx="11"/>
          </p:nvPr>
        </p:nvSpPr>
        <p:spPr/>
        <p:txBody>
          <a:bodyPr/>
          <a:lstStyle/>
          <a:p>
            <a:r>
              <a:rPr lang="en-US"/>
              <a:t>Presentation Title Here – Month 00, 000</a:t>
            </a:r>
            <a:endParaRPr lang="en-US" dirty="0"/>
          </a:p>
        </p:txBody>
      </p:sp>
      <p:sp>
        <p:nvSpPr>
          <p:cNvPr id="9" name="Picture Placeholder 4">
            <a:extLst>
              <a:ext uri="{FF2B5EF4-FFF2-40B4-BE49-F238E27FC236}">
                <a16:creationId xmlns:a16="http://schemas.microsoft.com/office/drawing/2014/main" id="{A7A9D8E9-249B-0540-A4E3-F073E1E8915F}"/>
              </a:ext>
            </a:extLst>
          </p:cNvPr>
          <p:cNvSpPr>
            <a:spLocks noGrp="1"/>
          </p:cNvSpPr>
          <p:nvPr>
            <p:ph type="pic" sz="quarter" idx="14" hasCustomPrompt="1"/>
          </p:nvPr>
        </p:nvSpPr>
        <p:spPr>
          <a:xfrm>
            <a:off x="7315200" y="0"/>
            <a:ext cx="7315200" cy="8229600"/>
          </a:xfrm>
          <a:prstGeom prst="rect">
            <a:avLst/>
          </a:prstGeom>
          <a:solidFill>
            <a:schemeClr val="bg1">
              <a:lumMod val="95000"/>
            </a:schemeClr>
          </a:solidFill>
        </p:spPr>
        <p:txBody>
          <a:bodyPr anchor="ctr"/>
          <a:lstStyle>
            <a:lvl1pPr marL="0" indent="0" algn="ctr">
              <a:buNone/>
              <a:defRPr sz="1600" b="0" i="0">
                <a:solidFill>
                  <a:srgbClr val="75787B"/>
                </a:solidFill>
                <a:latin typeface="IBM Plex Sans Medium" panose="020B0603050203000203" pitchFamily="34" charset="0"/>
                <a:cs typeface="Segoe UI" panose="020B0502040204020203" pitchFamily="34" charset="0"/>
              </a:defRPr>
            </a:lvl1pPr>
          </a:lstStyle>
          <a:p>
            <a:r>
              <a:rPr lang="en-US" b="0" i="0" dirty="0">
                <a:latin typeface="Segoe UI" panose="020B0502040204020203" pitchFamily="34" charset="0"/>
                <a:cs typeface="Segoe UI" panose="020B0502040204020203" pitchFamily="34" charset="0"/>
              </a:rPr>
              <a:t>IMAGE  PLACEHOLDER</a:t>
            </a:r>
            <a:endParaRPr lang="en-US" dirty="0"/>
          </a:p>
        </p:txBody>
      </p:sp>
      <p:sp>
        <p:nvSpPr>
          <p:cNvPr id="7" name="Text Placeholder 2">
            <a:extLst>
              <a:ext uri="{FF2B5EF4-FFF2-40B4-BE49-F238E27FC236}">
                <a16:creationId xmlns:a16="http://schemas.microsoft.com/office/drawing/2014/main" id="{4C8FD689-E95A-7C48-B4DE-AFFF822A829A}"/>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C37B54C4-C5A0-0B4E-8CD3-36B196B1434B}"/>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pic>
        <p:nvPicPr>
          <p:cNvPr id="10" name="Graphic 9">
            <a:extLst>
              <a:ext uri="{FF2B5EF4-FFF2-40B4-BE49-F238E27FC236}">
                <a16:creationId xmlns:a16="http://schemas.microsoft.com/office/drawing/2014/main" id="{70C4DC1F-949F-1844-BC4C-83B1940FE92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665363804"/>
      </p:ext>
    </p:extLst>
  </p:cSld>
  <p:clrMapOvr>
    <a:masterClrMapping/>
  </p:clrMapOvr>
  <p:extLst>
    <p:ext uri="{DCECCB84-F9BA-43D5-87BE-67443E8EF086}">
      <p15:sldGuideLst xmlns:p15="http://schemas.microsoft.com/office/powerpoint/2012/main">
        <p15:guide id="1" pos="418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1"/>
            </p:custDataLst>
            <p:extLst>
              <p:ext uri="{D42A27DB-BD31-4B8C-83A1-F6EECF244321}">
                <p14:modId xmlns:p14="http://schemas.microsoft.com/office/powerpoint/2010/main" val="16347590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a:defRPr lang="en-US" sz="5400" b="1" i="0" dirty="0">
                <a:solidFill>
                  <a:schemeClr val="bg2"/>
                </a:solidFill>
                <a:latin typeface="Segoe UI" panose="020B0502040204020203" pitchFamily="34" charset="0"/>
                <a:sym typeface="Segoe UI" panose="020B0502040204020203" pitchFamily="34" charset="0"/>
              </a:defRPr>
            </a:lvl1pPr>
          </a:lstStyle>
          <a:p>
            <a:pPr marL="0" lvl="0" indent="0" algn="ctr">
              <a:lnSpc>
                <a:spcPct val="85000"/>
              </a:lnSpc>
              <a:buNone/>
            </a:pPr>
            <a:r>
              <a:rPr lang="en-US" dirty="0"/>
              <a:t>Section title here</a:t>
            </a:r>
          </a:p>
        </p:txBody>
      </p:sp>
    </p:spTree>
    <p:extLst>
      <p:ext uri="{BB962C8B-B14F-4D97-AF65-F5344CB8AC3E}">
        <p14:creationId xmlns:p14="http://schemas.microsoft.com/office/powerpoint/2010/main" val="3432825722"/>
      </p:ext>
    </p:extLst>
  </p:cSld>
  <p:clrMapOvr>
    <a:masterClrMapping/>
  </p:clrMapOvr>
  <p:extLst>
    <p:ext uri="{DCECCB84-F9BA-43D5-87BE-67443E8EF086}">
      <p15:sldGuideLst xmlns:p15="http://schemas.microsoft.com/office/powerpoint/2012/main">
        <p15:guide id="1" orient="horz" pos="5184">
          <p15:clr>
            <a:srgbClr val="FBAE40"/>
          </p15:clr>
        </p15:guide>
        <p15:guide id="2" orient="horz">
          <p15:clr>
            <a:srgbClr val="FBAE40"/>
          </p15:clr>
        </p15:guide>
        <p15:guide id="3">
          <p15:clr>
            <a:srgbClr val="FBAE40"/>
          </p15:clr>
        </p15:guide>
        <p15:guide id="4" pos="921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_MB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E9603E-CB92-124F-9168-B733881641D1}"/>
              </a:ext>
            </a:extLst>
          </p:cNvPr>
          <p:cNvGraphicFramePr>
            <a:graphicFrameLocks noChangeAspect="1"/>
          </p:cNvGraphicFramePr>
          <p:nvPr userDrawn="1">
            <p:custDataLst>
              <p:tags r:id="rId1"/>
            </p:custDataLst>
            <p:extLst>
              <p:ext uri="{D42A27DB-BD31-4B8C-83A1-F6EECF244321}">
                <p14:modId xmlns:p14="http://schemas.microsoft.com/office/powerpoint/2010/main" val="254378702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5E9603E-CB92-124F-9168-B733881641D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8D699D66-FB69-D74D-8D14-D34010B9AD99}"/>
              </a:ext>
            </a:extLst>
          </p:cNvPr>
          <p:cNvSpPr>
            <a:spLocks noGrp="1"/>
          </p:cNvSpPr>
          <p:nvPr>
            <p:ph type="ctrTitle" hasCustomPrompt="1"/>
          </p:nvPr>
        </p:nvSpPr>
        <p:spPr>
          <a:xfrm>
            <a:off x="359639" y="504676"/>
            <a:ext cx="3165892" cy="305258"/>
          </a:xfrm>
          <a:prstGeom prst="rect">
            <a:avLst/>
          </a:prstGeom>
        </p:spPr>
        <p:txBody>
          <a:bodyPr anchor="b">
            <a:noAutofit/>
          </a:bodyPr>
          <a:lstStyle>
            <a:lvl1pPr algn="l">
              <a:defRPr sz="1600" b="0"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r>
              <a:rPr lang="en-US" dirty="0"/>
              <a:t>SECTION HEADER</a:t>
            </a:r>
          </a:p>
        </p:txBody>
      </p:sp>
      <p:sp>
        <p:nvSpPr>
          <p:cNvPr id="9" name="Subtitle 2">
            <a:extLst>
              <a:ext uri="{FF2B5EF4-FFF2-40B4-BE49-F238E27FC236}">
                <a16:creationId xmlns:a16="http://schemas.microsoft.com/office/drawing/2014/main" id="{4EAE71ED-CCA7-7041-8EA1-89E842E5E7DC}"/>
              </a:ext>
            </a:extLst>
          </p:cNvPr>
          <p:cNvSpPr>
            <a:spLocks noGrp="1"/>
          </p:cNvSpPr>
          <p:nvPr>
            <p:ph type="subTitle" idx="1" hasCustomPrompt="1"/>
          </p:nvPr>
        </p:nvSpPr>
        <p:spPr>
          <a:xfrm>
            <a:off x="337360" y="1275250"/>
            <a:ext cx="5606240" cy="707280"/>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p:txBody>
      </p:sp>
      <p:sp>
        <p:nvSpPr>
          <p:cNvPr id="10" name="Text Placeholder 14">
            <a:extLst>
              <a:ext uri="{FF2B5EF4-FFF2-40B4-BE49-F238E27FC236}">
                <a16:creationId xmlns:a16="http://schemas.microsoft.com/office/drawing/2014/main" id="{75231186-8295-4841-8BFE-2BFEB7ADFB42}"/>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002577"/>
                </a:solidFill>
                <a:latin typeface="Segoe UI" panose="020B0502040204020203" pitchFamily="34" charset="0"/>
                <a:sym typeface="Segoe UI" panose="020B0502040204020203" pitchFamily="34" charset="0"/>
              </a:defRPr>
            </a:lvl1pPr>
          </a:lstStyle>
          <a:p>
            <a:pPr lvl="0"/>
            <a:r>
              <a:rPr lang="en-US" dirty="0"/>
              <a:t>Title here</a:t>
            </a:r>
          </a:p>
        </p:txBody>
      </p:sp>
      <p:sp>
        <p:nvSpPr>
          <p:cNvPr id="7" name="Slide Number Placeholder 5">
            <a:extLst>
              <a:ext uri="{FF2B5EF4-FFF2-40B4-BE49-F238E27FC236}">
                <a16:creationId xmlns:a16="http://schemas.microsoft.com/office/drawing/2014/main" id="{C5F814D2-9360-8441-B325-95B6F3AACD08}"/>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4CBAF6D0-BAEE-614A-B1CA-EA87B135F944}"/>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3335286018"/>
      </p:ext>
    </p:extLst>
  </p:cSld>
  <p:clrMapOvr>
    <a:masterClrMapping/>
  </p:clrMapOvr>
  <p:extLst>
    <p:ext uri="{DCECCB84-F9BA-43D5-87BE-67443E8EF086}">
      <p15:sldGuideLst xmlns:p15="http://schemas.microsoft.com/office/powerpoint/2012/main">
        <p15:guide id="1" orient="horz" pos="353"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_M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248CC89-1582-B74D-9B61-E00945FA2243}"/>
              </a:ext>
            </a:extLst>
          </p:cNvPr>
          <p:cNvGraphicFramePr>
            <a:graphicFrameLocks noChangeAspect="1"/>
          </p:cNvGraphicFramePr>
          <p:nvPr userDrawn="1">
            <p:custDataLst>
              <p:tags r:id="rId1"/>
            </p:custDataLst>
            <p:extLst>
              <p:ext uri="{D42A27DB-BD31-4B8C-83A1-F6EECF244321}">
                <p14:modId xmlns:p14="http://schemas.microsoft.com/office/powerpoint/2010/main" val="4965609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248CC89-1582-B74D-9B61-E00945FA2243}"/>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a:extLst>
              <a:ext uri="{FF2B5EF4-FFF2-40B4-BE49-F238E27FC236}">
                <a16:creationId xmlns:a16="http://schemas.microsoft.com/office/drawing/2014/main" id="{C4E384A2-BCF1-3241-B6BC-F230C3CEF37C}"/>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002577"/>
                </a:solidFill>
                <a:latin typeface="Segoe UI" panose="020B0502040204020203" pitchFamily="34" charset="0"/>
                <a:sym typeface="Segoe UI" panose="020B0502040204020203" pitchFamily="34" charset="0"/>
              </a:defRPr>
            </a:lvl1pPr>
          </a:lstStyle>
          <a:p>
            <a:r>
              <a:rPr lang="en-US" dirty="0"/>
              <a:t>3</a:t>
            </a:r>
          </a:p>
        </p:txBody>
      </p:sp>
      <p:sp>
        <p:nvSpPr>
          <p:cNvPr id="8" name="Subtitle 2">
            <a:extLst>
              <a:ext uri="{FF2B5EF4-FFF2-40B4-BE49-F238E27FC236}">
                <a16:creationId xmlns:a16="http://schemas.microsoft.com/office/drawing/2014/main" id="{428056BC-493E-FF40-B5D6-A7C54EE28580}"/>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a:p>
            <a:r>
              <a:rPr lang="en-US" dirty="0"/>
              <a:t>Title here</a:t>
            </a:r>
          </a:p>
        </p:txBody>
      </p:sp>
      <p:sp>
        <p:nvSpPr>
          <p:cNvPr id="6" name="Slide Number Placeholder 5">
            <a:extLst>
              <a:ext uri="{FF2B5EF4-FFF2-40B4-BE49-F238E27FC236}">
                <a16:creationId xmlns:a16="http://schemas.microsoft.com/office/drawing/2014/main" id="{A5D9549C-1A7F-714B-B6C9-B8C94AE1F759}"/>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C0D08BCB-2DAE-7944-8628-ECC7F5339C55}"/>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9351021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Title_MB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55F976-D91E-D44F-9FB0-B1D30FF2CE84}"/>
              </a:ext>
            </a:extLst>
          </p:cNvPr>
          <p:cNvGraphicFramePr>
            <a:graphicFrameLocks noChangeAspect="1"/>
          </p:cNvGraphicFramePr>
          <p:nvPr userDrawn="1">
            <p:custDataLst>
              <p:tags r:id="rId1"/>
            </p:custDataLst>
            <p:extLst>
              <p:ext uri="{D42A27DB-BD31-4B8C-83A1-F6EECF244321}">
                <p14:modId xmlns:p14="http://schemas.microsoft.com/office/powerpoint/2010/main" val="28450399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B55F976-D91E-D44F-9FB0-B1D30FF2CE8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Picture Placeholder 4">
            <a:extLst>
              <a:ext uri="{FF2B5EF4-FFF2-40B4-BE49-F238E27FC236}">
                <a16:creationId xmlns:a16="http://schemas.microsoft.com/office/drawing/2014/main" id="{21406DAD-A14C-D64F-851C-3E4251E0E9D8}"/>
              </a:ext>
            </a:extLst>
          </p:cNvPr>
          <p:cNvSpPr>
            <a:spLocks noGrp="1"/>
          </p:cNvSpPr>
          <p:nvPr>
            <p:ph type="pic" sz="quarter" idx="14"/>
          </p:nvPr>
        </p:nvSpPr>
        <p:spPr>
          <a:xfrm>
            <a:off x="7315200" y="0"/>
            <a:ext cx="7315200" cy="8229600"/>
          </a:xfrm>
          <a:prstGeom prst="rect">
            <a:avLst/>
          </a:prstGeom>
        </p:spPr>
        <p:txBody>
          <a:bodyPr/>
          <a:lstStyle>
            <a:lvl1pPr>
              <a:defRPr b="0" i="0">
                <a:solidFill>
                  <a:schemeClr val="bg1"/>
                </a:solidFill>
                <a:latin typeface="IBM Eliot Sans Medium" panose="020B0703050000000000" pitchFamily="34" charset="0"/>
              </a:defRPr>
            </a:lvl1pPr>
          </a:lstStyle>
          <a:p>
            <a:endParaRPr lang="en-US" dirty="0">
              <a:latin typeface="Segoe UI" panose="020B0502040204020203" pitchFamily="34" charset="0"/>
            </a:endParaRPr>
          </a:p>
        </p:txBody>
      </p:sp>
      <p:sp>
        <p:nvSpPr>
          <p:cNvPr id="9" name="Title 1">
            <a:extLst>
              <a:ext uri="{FF2B5EF4-FFF2-40B4-BE49-F238E27FC236}">
                <a16:creationId xmlns:a16="http://schemas.microsoft.com/office/drawing/2014/main" id="{9059DB96-38BB-8C44-BEE6-79E193D3EF2D}"/>
              </a:ext>
            </a:extLst>
          </p:cNvPr>
          <p:cNvSpPr>
            <a:spLocks noGrp="1"/>
          </p:cNvSpPr>
          <p:nvPr>
            <p:ph type="ctrTitle" hasCustomPrompt="1"/>
          </p:nvPr>
        </p:nvSpPr>
        <p:spPr>
          <a:xfrm>
            <a:off x="359639" y="499293"/>
            <a:ext cx="3165892" cy="305258"/>
          </a:xfrm>
          <a:prstGeom prst="rect">
            <a:avLst/>
          </a:prstGeom>
        </p:spPr>
        <p:txBody>
          <a:bodyPr anchor="b">
            <a:noAutofit/>
          </a:bodyPr>
          <a:lstStyle>
            <a:lvl1pPr algn="l">
              <a:defRPr sz="1600" b="0"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r>
              <a:rPr lang="en-US" dirty="0"/>
              <a:t>SECTION HEADER</a:t>
            </a:r>
          </a:p>
        </p:txBody>
      </p:sp>
      <p:sp>
        <p:nvSpPr>
          <p:cNvPr id="10" name="Subtitle 2">
            <a:extLst>
              <a:ext uri="{FF2B5EF4-FFF2-40B4-BE49-F238E27FC236}">
                <a16:creationId xmlns:a16="http://schemas.microsoft.com/office/drawing/2014/main" id="{1C7C2759-5413-9647-B398-F269CDC851E4}"/>
              </a:ext>
            </a:extLst>
          </p:cNvPr>
          <p:cNvSpPr>
            <a:spLocks noGrp="1"/>
          </p:cNvSpPr>
          <p:nvPr>
            <p:ph type="subTitle" idx="1" hasCustomPrompt="1"/>
          </p:nvPr>
        </p:nvSpPr>
        <p:spPr>
          <a:xfrm>
            <a:off x="337360" y="1275250"/>
            <a:ext cx="5606240" cy="707280"/>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p:txBody>
      </p:sp>
      <p:sp>
        <p:nvSpPr>
          <p:cNvPr id="11" name="Text Placeholder 14">
            <a:extLst>
              <a:ext uri="{FF2B5EF4-FFF2-40B4-BE49-F238E27FC236}">
                <a16:creationId xmlns:a16="http://schemas.microsoft.com/office/drawing/2014/main" id="{14A76205-1D2B-DA47-AF5A-87614A4421F3}"/>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002577"/>
                </a:solidFill>
                <a:latin typeface="Segoe UI" panose="020B0502040204020203" pitchFamily="34" charset="0"/>
                <a:sym typeface="Segoe UI" panose="020B0502040204020203" pitchFamily="34" charset="0"/>
              </a:defRPr>
            </a:lvl1pPr>
          </a:lstStyle>
          <a:p>
            <a:pPr lvl="0"/>
            <a:r>
              <a:rPr lang="en-US" dirty="0"/>
              <a:t>Title here</a:t>
            </a:r>
          </a:p>
        </p:txBody>
      </p:sp>
    </p:spTree>
    <p:extLst>
      <p:ext uri="{BB962C8B-B14F-4D97-AF65-F5344CB8AC3E}">
        <p14:creationId xmlns:p14="http://schemas.microsoft.com/office/powerpoint/2010/main" val="2701831450"/>
      </p:ext>
    </p:extLst>
  </p:cSld>
  <p:clrMapOvr>
    <a:masterClrMapping/>
  </p:clrMapOvr>
  <p:extLst>
    <p:ext uri="{DCECCB84-F9BA-43D5-87BE-67443E8EF086}">
      <p15:sldGuideLst xmlns:p15="http://schemas.microsoft.com/office/powerpoint/2012/main">
        <p15:guide id="1" orient="horz" pos="353"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Key Take Away_MB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A1256C-1DC9-634C-AFA9-B23CB6FE8132}"/>
              </a:ext>
            </a:extLst>
          </p:cNvPr>
          <p:cNvGraphicFramePr>
            <a:graphicFrameLocks noChangeAspect="1"/>
          </p:cNvGraphicFramePr>
          <p:nvPr userDrawn="1">
            <p:custDataLst>
              <p:tags r:id="rId1"/>
            </p:custDataLst>
            <p:extLst>
              <p:ext uri="{D42A27DB-BD31-4B8C-83A1-F6EECF244321}">
                <p14:modId xmlns:p14="http://schemas.microsoft.com/office/powerpoint/2010/main" val="159555614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F3A1256C-1DC9-634C-AFA9-B23CB6FE8132}"/>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 Placeholder 2">
            <a:extLst>
              <a:ext uri="{FF2B5EF4-FFF2-40B4-BE49-F238E27FC236}">
                <a16:creationId xmlns:a16="http://schemas.microsoft.com/office/drawing/2014/main" id="{497F86E8-6969-EA49-AA59-76B41BBA1513}"/>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002577"/>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6" name="Text Placeholder 3">
            <a:extLst>
              <a:ext uri="{FF2B5EF4-FFF2-40B4-BE49-F238E27FC236}">
                <a16:creationId xmlns:a16="http://schemas.microsoft.com/office/drawing/2014/main" id="{2B3A8364-80DE-D642-9543-1056990AD93A}"/>
              </a:ext>
            </a:extLst>
          </p:cNvPr>
          <p:cNvSpPr>
            <a:spLocks noGrp="1"/>
          </p:cNvSpPr>
          <p:nvPr>
            <p:ph type="body" sz="quarter" idx="14"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8" name="Slide Number Placeholder 5">
            <a:extLst>
              <a:ext uri="{FF2B5EF4-FFF2-40B4-BE49-F238E27FC236}">
                <a16:creationId xmlns:a16="http://schemas.microsoft.com/office/drawing/2014/main" id="{6761FD42-7C1C-7946-814E-DC90712C876C}"/>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4E36A7DB-6B36-7146-8869-6F59D0A72F47}"/>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14686701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ey Take Away_M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36C659-69AB-8B46-AA26-29E264CD9C40}"/>
              </a:ext>
            </a:extLst>
          </p:cNvPr>
          <p:cNvGraphicFramePr>
            <a:graphicFrameLocks noChangeAspect="1"/>
          </p:cNvGraphicFramePr>
          <p:nvPr userDrawn="1">
            <p:custDataLst>
              <p:tags r:id="rId1"/>
            </p:custDataLst>
            <p:extLst>
              <p:ext uri="{D42A27DB-BD31-4B8C-83A1-F6EECF244321}">
                <p14:modId xmlns:p14="http://schemas.microsoft.com/office/powerpoint/2010/main" val="523396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536C659-69AB-8B46-AA26-29E264CD9C4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98505416-E8B1-5949-8598-E56FF2546D13}"/>
              </a:ext>
            </a:extLst>
          </p:cNvPr>
          <p:cNvSpPr>
            <a:spLocks noGrp="1"/>
          </p:cNvSpPr>
          <p:nvPr>
            <p:ph type="sldNum" sz="quarter" idx="10"/>
          </p:nvPr>
        </p:nvSpPr>
        <p:spPr>
          <a:xfrm>
            <a:off x="13836613" y="7617108"/>
            <a:ext cx="373520" cy="349608"/>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AC239665-67ED-2843-AAE5-0D382A721D3A}"/>
              </a:ext>
            </a:extLst>
          </p:cNvPr>
          <p:cNvSpPr>
            <a:spLocks noGrp="1"/>
          </p:cNvSpPr>
          <p:nvPr>
            <p:ph type="ftr" sz="quarter" idx="11"/>
          </p:nvPr>
        </p:nvSpPr>
        <p:spPr>
          <a:xfrm>
            <a:off x="8883857" y="7514175"/>
            <a:ext cx="4937760" cy="438150"/>
          </a:xfrm>
          <a:prstGeom prst="rect">
            <a:avLst/>
          </a:prstGeom>
        </p:spPr>
        <p:txBody>
          <a:bodyPr/>
          <a:lstStyle/>
          <a:p>
            <a:r>
              <a:rPr lang="en-US"/>
              <a:t>Presentation Title Here – Month 00, 000</a:t>
            </a:r>
            <a:endParaRPr lang="en-US" dirty="0"/>
          </a:p>
        </p:txBody>
      </p:sp>
      <p:sp>
        <p:nvSpPr>
          <p:cNvPr id="7" name="Picture Placeholder 2">
            <a:extLst>
              <a:ext uri="{FF2B5EF4-FFF2-40B4-BE49-F238E27FC236}">
                <a16:creationId xmlns:a16="http://schemas.microsoft.com/office/drawing/2014/main" id="{E8B3310A-4204-8D44-AD12-6E4744492166}"/>
              </a:ext>
            </a:extLst>
          </p:cNvPr>
          <p:cNvSpPr>
            <a:spLocks noGrp="1"/>
          </p:cNvSpPr>
          <p:nvPr>
            <p:ph type="pic" sz="quarter" idx="14"/>
          </p:nvPr>
        </p:nvSpPr>
        <p:spPr>
          <a:xfrm>
            <a:off x="7309485" y="7137"/>
            <a:ext cx="7320915" cy="8222464"/>
          </a:xfrm>
          <a:prstGeom prst="rect">
            <a:avLst/>
          </a:prstGeom>
          <a:solidFill>
            <a:schemeClr val="bg1">
              <a:lumMod val="95000"/>
            </a:schemeClr>
          </a:solidFill>
          <a:ln>
            <a:noFill/>
          </a:ln>
        </p:spPr>
        <p:txBody>
          <a:bodyPr anchor="ctr"/>
          <a:lstStyle>
            <a:lvl1pPr marL="0" indent="0" algn="ctr">
              <a:buNone/>
              <a:defRPr sz="1600">
                <a:solidFill>
                  <a:srgbClr val="75787B"/>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 name="Text Placeholder 2">
            <a:extLst>
              <a:ext uri="{FF2B5EF4-FFF2-40B4-BE49-F238E27FC236}">
                <a16:creationId xmlns:a16="http://schemas.microsoft.com/office/drawing/2014/main" id="{C84DB24E-2DEE-B441-A310-4D29BD8E59E7}"/>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002577"/>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10" name="Text Placeholder 3">
            <a:extLst>
              <a:ext uri="{FF2B5EF4-FFF2-40B4-BE49-F238E27FC236}">
                <a16:creationId xmlns:a16="http://schemas.microsoft.com/office/drawing/2014/main" id="{F4AACDFD-649E-D241-B7D9-6FBEF01C7931}"/>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31999018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losing slide_EQB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19EC670-44A5-1E48-A4C7-9F532B9565AD}"/>
              </a:ext>
            </a:extLst>
          </p:cNvPr>
          <p:cNvGraphicFramePr>
            <a:graphicFrameLocks noChangeAspect="1"/>
          </p:cNvGraphicFramePr>
          <p:nvPr userDrawn="1">
            <p:custDataLst>
              <p:tags r:id="rId1"/>
            </p:custDataLst>
            <p:extLst>
              <p:ext uri="{D42A27DB-BD31-4B8C-83A1-F6EECF244321}">
                <p14:modId xmlns:p14="http://schemas.microsoft.com/office/powerpoint/2010/main" val="3311517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19EC670-44A5-1E48-A4C7-9F532B9565A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2BB6CAF3-DFB1-E64C-A3A7-9DD64C066A39}"/>
              </a:ext>
            </a:extLst>
          </p:cNvPr>
          <p:cNvSpPr>
            <a:spLocks noGrp="1"/>
          </p:cNvSpPr>
          <p:nvPr>
            <p:ph type="body" sz="quarter" idx="12" hasCustomPrompt="1"/>
          </p:nvPr>
        </p:nvSpPr>
        <p:spPr>
          <a:xfrm>
            <a:off x="447162" y="2975959"/>
            <a:ext cx="13736077" cy="2277683"/>
          </a:xfrm>
          <a:prstGeom prst="rect">
            <a:avLst/>
          </a:prstGeom>
        </p:spPr>
        <p:txBody>
          <a:bodyPr anchor="ctr" anchorCtr="0"/>
          <a:lstStyle>
            <a:lvl1pPr marL="0" indent="0" algn="ctr">
              <a:buNone/>
              <a:defRPr sz="8000" b="1" i="0">
                <a:solidFill>
                  <a:srgbClr val="FFFFFF"/>
                </a:solidFill>
                <a:latin typeface="Segoe UI" panose="020B0502040204020203" pitchFamily="34" charset="0"/>
                <a:sym typeface="Segoe UI" panose="020B0502040204020203" pitchFamily="34" charset="0"/>
              </a:defRPr>
            </a:lvl1pPr>
          </a:lstStyle>
          <a:p>
            <a:pPr lvl="0"/>
            <a:r>
              <a:rPr lang="en-US" dirty="0"/>
              <a:t>Thank you.</a:t>
            </a:r>
          </a:p>
        </p:txBody>
      </p:sp>
      <p:sp>
        <p:nvSpPr>
          <p:cNvPr id="6" name="Slide Number Placeholder 5">
            <a:extLst>
              <a:ext uri="{FF2B5EF4-FFF2-40B4-BE49-F238E27FC236}">
                <a16:creationId xmlns:a16="http://schemas.microsoft.com/office/drawing/2014/main" id="{8A0268A6-51AA-EC49-B574-D5C38D87E572}"/>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98E81514-2758-CB49-A367-75BD3A59B82F}"/>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8441907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losing slide_EQ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3970DAA-C881-E440-8A5D-CD44BD96527C}"/>
              </a:ext>
            </a:extLst>
          </p:cNvPr>
          <p:cNvGraphicFramePr>
            <a:graphicFrameLocks noChangeAspect="1"/>
          </p:cNvGraphicFramePr>
          <p:nvPr userDrawn="1">
            <p:custDataLst>
              <p:tags r:id="rId1"/>
            </p:custDataLst>
            <p:extLst>
              <p:ext uri="{D42A27DB-BD31-4B8C-83A1-F6EECF244321}">
                <p14:modId xmlns:p14="http://schemas.microsoft.com/office/powerpoint/2010/main" val="38561005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3970DAA-C881-E440-8A5D-CD44BD96527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33964450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troduc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7FE9FD0-24BC-6E40-A3E2-D0B8848AD33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7FE9FD0-24BC-6E40-A3E2-D0B8848AD33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ext Placeholder 8">
            <a:extLst>
              <a:ext uri="{FF2B5EF4-FFF2-40B4-BE49-F238E27FC236}">
                <a16:creationId xmlns:a16="http://schemas.microsoft.com/office/drawing/2014/main" id="{B07A9891-9EA4-6A48-9E22-302B9EF36C89}"/>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Presentation Subtitle Here</a:t>
            </a:r>
          </a:p>
        </p:txBody>
      </p:sp>
      <p:pic>
        <p:nvPicPr>
          <p:cNvPr id="6" name="Picture 5">
            <a:extLst>
              <a:ext uri="{FF2B5EF4-FFF2-40B4-BE49-F238E27FC236}">
                <a16:creationId xmlns:a16="http://schemas.microsoft.com/office/drawing/2014/main" id="{F51CF900-15D1-AD45-B7F5-686F3C3B42A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68027" y="480256"/>
            <a:ext cx="1892808" cy="1098879"/>
          </a:xfrm>
          <a:prstGeom prst="rect">
            <a:avLst/>
          </a:prstGeom>
        </p:spPr>
      </p:pic>
      <p:sp>
        <p:nvSpPr>
          <p:cNvPr id="7" name="Text Placeholder 6">
            <a:extLst>
              <a:ext uri="{FF2B5EF4-FFF2-40B4-BE49-F238E27FC236}">
                <a16:creationId xmlns:a16="http://schemas.microsoft.com/office/drawing/2014/main" id="{8BB00D1C-65A4-1044-A59D-A128D5EC1149}"/>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buNone/>
              <a:defRPr lang="en-US" sz="8000" b="1" i="0" dirty="0">
                <a:solidFill>
                  <a:srgbClr val="002577"/>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dirty="0"/>
              <a:t>Presentation </a:t>
            </a:r>
            <a:br>
              <a:rPr lang="en-US" dirty="0"/>
            </a:br>
            <a:r>
              <a:rPr lang="en-US" dirty="0"/>
              <a:t>title here</a:t>
            </a:r>
          </a:p>
        </p:txBody>
      </p:sp>
      <p:sp>
        <p:nvSpPr>
          <p:cNvPr id="8" name="Text Placeholder 8">
            <a:extLst>
              <a:ext uri="{FF2B5EF4-FFF2-40B4-BE49-F238E27FC236}">
                <a16:creationId xmlns:a16="http://schemas.microsoft.com/office/drawing/2014/main" id="{2ACCD9A0-40BD-D74A-ABEB-3B574060A45D}"/>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002577"/>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6177518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433953" y="1825625"/>
            <a:ext cx="13828774" cy="5551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433953" y="438151"/>
            <a:ext cx="13828774" cy="1208088"/>
          </a:xfrm>
          <a:prstGeom prst="rect">
            <a:avLst/>
          </a:prstGeom>
        </p:spPr>
        <p:txBody>
          <a:bodyPr/>
          <a:lstStyle>
            <a:lvl1pPr>
              <a:defRPr sz="3500" b="1">
                <a:solidFill>
                  <a:srgbClr val="3369FF"/>
                </a:solidFill>
                <a:latin typeface="Segoe UI" panose="020B0502040204020203" pitchFamily="34" charset="0"/>
                <a:cs typeface="Segoe UI" panose="020B0502040204020203" pitchFamily="34" charset="0"/>
              </a:defRPr>
            </a:lvl1pPr>
          </a:lstStyle>
          <a:p>
            <a:r>
              <a:rPr lang="en-US"/>
              <a:t>Click to edit Master title style</a:t>
            </a:r>
          </a:p>
        </p:txBody>
      </p:sp>
      <p:pic>
        <p:nvPicPr>
          <p:cNvPr id="8" name="Graphic 7">
            <a:extLst>
              <a:ext uri="{FF2B5EF4-FFF2-40B4-BE49-F238E27FC236}">
                <a16:creationId xmlns:a16="http://schemas.microsoft.com/office/drawing/2014/main" id="{BA580F35-FF56-C94F-B2E6-EAB6300AF8A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732187487"/>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40A546B-7379-9E4C-B1FE-0EC6D6F3967E}"/>
              </a:ext>
            </a:extLst>
          </p:cNvPr>
          <p:cNvGraphicFramePr>
            <a:graphicFrameLocks noChangeAspect="1"/>
          </p:cNvGraphicFramePr>
          <p:nvPr userDrawn="1">
            <p:custDataLst>
              <p:tags r:id="rId1"/>
            </p:custDataLst>
            <p:extLst>
              <p:ext uri="{D42A27DB-BD31-4B8C-83A1-F6EECF244321}">
                <p14:modId xmlns:p14="http://schemas.microsoft.com/office/powerpoint/2010/main" val="406518138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640A546B-7379-9E4C-B1FE-0EC6D6F3967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F55AD4F7-ED39-BB43-889A-9ED2C7F3EB6E}"/>
              </a:ext>
            </a:extLst>
          </p:cNvPr>
          <p:cNvCxnSpPr>
            <a:cxnSpLocks/>
          </p:cNvCxnSpPr>
          <p:nvPr userDrawn="1"/>
        </p:nvCxnSpPr>
        <p:spPr>
          <a:xfrm>
            <a:off x="0" y="4800600"/>
            <a:ext cx="1463571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7F96F0-9F1C-DD40-8D68-283BAD32A2E5}"/>
              </a:ext>
            </a:extLst>
          </p:cNvPr>
          <p:cNvCxnSpPr>
            <a:cxnSpLocks/>
          </p:cNvCxnSpPr>
          <p:nvPr userDrawn="1"/>
        </p:nvCxnSpPr>
        <p:spPr>
          <a:xfrm>
            <a:off x="3650891" y="2187554"/>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EBE62145-C6F1-DD41-953C-FEDE5899126A}"/>
              </a:ext>
            </a:extLst>
          </p:cNvPr>
          <p:cNvSpPr txBox="1">
            <a:spLocks/>
          </p:cNvSpPr>
          <p:nvPr userDrawn="1"/>
        </p:nvSpPr>
        <p:spPr>
          <a:xfrm>
            <a:off x="549860" y="4716383"/>
            <a:ext cx="664301" cy="932574"/>
          </a:xfrm>
          <a:prstGeom prst="rect">
            <a:avLst/>
          </a:prstGeom>
        </p:spPr>
        <p:txBody>
          <a:bodyPr vert="horz" lIns="109728" tIns="54864" rIns="109728" bIns="54864" rtlCol="0">
            <a:noAutofit/>
          </a:bodyPr>
          <a:lstStyle>
            <a:lvl1pPr marL="0" indent="0" algn="l" defTabSz="914400" rtl="0" eaLnBrk="1" latinLnBrk="0" hangingPunct="1">
              <a:lnSpc>
                <a:spcPct val="90000"/>
              </a:lnSpc>
              <a:spcBef>
                <a:spcPts val="1000"/>
              </a:spcBef>
              <a:buFont typeface="Arial" panose="020B0604020202020204" pitchFamily="34" charset="0"/>
              <a:buNone/>
              <a:defRPr sz="4500" b="1" kern="1200">
                <a:solidFill>
                  <a:srgbClr val="002677"/>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7801" b="0" i="0" dirty="0">
              <a:solidFill>
                <a:srgbClr val="73BFFF"/>
              </a:solidFill>
              <a:latin typeface="Segoe UI" panose="020B0502040204020203" pitchFamily="34" charset="0"/>
              <a:sym typeface="Segoe UI" panose="020B0502040204020203" pitchFamily="34" charset="0"/>
            </a:endParaRPr>
          </a:p>
        </p:txBody>
      </p:sp>
      <p:cxnSp>
        <p:nvCxnSpPr>
          <p:cNvPr id="25" name="Straight Connector 24">
            <a:extLst>
              <a:ext uri="{FF2B5EF4-FFF2-40B4-BE49-F238E27FC236}">
                <a16:creationId xmlns:a16="http://schemas.microsoft.com/office/drawing/2014/main" id="{0653817A-1454-C94E-9048-0C7E15E161FE}"/>
              </a:ext>
            </a:extLst>
          </p:cNvPr>
          <p:cNvCxnSpPr/>
          <p:nvPr userDrawn="1"/>
        </p:nvCxnSpPr>
        <p:spPr>
          <a:xfrm>
            <a:off x="7313460" y="2170166"/>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1F7599-A532-7645-8A8A-F79368E30603}"/>
              </a:ext>
            </a:extLst>
          </p:cNvPr>
          <p:cNvCxnSpPr/>
          <p:nvPr userDrawn="1"/>
        </p:nvCxnSpPr>
        <p:spPr>
          <a:xfrm>
            <a:off x="10967384" y="2128180"/>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31AA5DA-4C98-CD4C-BD82-BFADF2AA83FD}"/>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9" name="Footer Placeholder 3">
            <a:extLst>
              <a:ext uri="{FF2B5EF4-FFF2-40B4-BE49-F238E27FC236}">
                <a16:creationId xmlns:a16="http://schemas.microsoft.com/office/drawing/2014/main" id="{81606218-C785-CE4E-9E24-2F2029B6995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itle 1">
            <a:extLst>
              <a:ext uri="{FF2B5EF4-FFF2-40B4-BE49-F238E27FC236}">
                <a16:creationId xmlns:a16="http://schemas.microsoft.com/office/drawing/2014/main" id="{3F7A6862-765C-774A-B229-13D1652D14D1}"/>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37" name="Text Placeholder 4">
            <a:extLst>
              <a:ext uri="{FF2B5EF4-FFF2-40B4-BE49-F238E27FC236}">
                <a16:creationId xmlns:a16="http://schemas.microsoft.com/office/drawing/2014/main" id="{05757D10-F62F-4740-B9A7-A483539694B1}"/>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38" name="Text Placeholder 2">
            <a:extLst>
              <a:ext uri="{FF2B5EF4-FFF2-40B4-BE49-F238E27FC236}">
                <a16:creationId xmlns:a16="http://schemas.microsoft.com/office/drawing/2014/main" id="{EF03B161-7BA1-2F4B-AE38-205D5A42043A}"/>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1</a:t>
            </a:r>
          </a:p>
        </p:txBody>
      </p:sp>
      <p:sp>
        <p:nvSpPr>
          <p:cNvPr id="39" name="Text Placeholder 4">
            <a:extLst>
              <a:ext uri="{FF2B5EF4-FFF2-40B4-BE49-F238E27FC236}">
                <a16:creationId xmlns:a16="http://schemas.microsoft.com/office/drawing/2014/main" id="{6A03C70C-3C27-4640-9452-11619D59BDC5}"/>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0" name="Text Placeholder 4">
            <a:extLst>
              <a:ext uri="{FF2B5EF4-FFF2-40B4-BE49-F238E27FC236}">
                <a16:creationId xmlns:a16="http://schemas.microsoft.com/office/drawing/2014/main" id="{ACE675BB-4ECC-A44C-8B18-9AAA1966A344}"/>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1" name="Text Placeholder 4">
            <a:extLst>
              <a:ext uri="{FF2B5EF4-FFF2-40B4-BE49-F238E27FC236}">
                <a16:creationId xmlns:a16="http://schemas.microsoft.com/office/drawing/2014/main" id="{3DDDD741-B28C-C44C-B72E-4BB6314DCCF2}"/>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2" name="Text Placeholder 2">
            <a:extLst>
              <a:ext uri="{FF2B5EF4-FFF2-40B4-BE49-F238E27FC236}">
                <a16:creationId xmlns:a16="http://schemas.microsoft.com/office/drawing/2014/main" id="{60DAB2C6-4974-DE4D-BEB1-6C2F305BFD55}"/>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2</a:t>
            </a:r>
          </a:p>
        </p:txBody>
      </p:sp>
      <p:sp>
        <p:nvSpPr>
          <p:cNvPr id="43" name="Text Placeholder 2">
            <a:extLst>
              <a:ext uri="{FF2B5EF4-FFF2-40B4-BE49-F238E27FC236}">
                <a16:creationId xmlns:a16="http://schemas.microsoft.com/office/drawing/2014/main" id="{E9125A92-6D79-104E-99F9-9A81371C1D2A}"/>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3</a:t>
            </a:r>
          </a:p>
        </p:txBody>
      </p:sp>
      <p:sp>
        <p:nvSpPr>
          <p:cNvPr id="44" name="Text Placeholder 2">
            <a:extLst>
              <a:ext uri="{FF2B5EF4-FFF2-40B4-BE49-F238E27FC236}">
                <a16:creationId xmlns:a16="http://schemas.microsoft.com/office/drawing/2014/main" id="{00D5A265-D3C0-4143-B509-8F19D167919B}"/>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4</a:t>
            </a:r>
          </a:p>
        </p:txBody>
      </p:sp>
      <p:sp>
        <p:nvSpPr>
          <p:cNvPr id="45" name="Text Placeholder 4">
            <a:extLst>
              <a:ext uri="{FF2B5EF4-FFF2-40B4-BE49-F238E27FC236}">
                <a16:creationId xmlns:a16="http://schemas.microsoft.com/office/drawing/2014/main" id="{D71A2BD7-A04D-D74D-8969-D3A70A8815CA}"/>
              </a:ext>
            </a:extLst>
          </p:cNvPr>
          <p:cNvSpPr>
            <a:spLocks noGrp="1"/>
          </p:cNvSpPr>
          <p:nvPr>
            <p:ph type="body" sz="quarter" idx="41" hasCustomPrompt="1"/>
          </p:nvPr>
        </p:nvSpPr>
        <p:spPr>
          <a:xfrm>
            <a:off x="361652" y="61595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2">
            <a:extLst>
              <a:ext uri="{FF2B5EF4-FFF2-40B4-BE49-F238E27FC236}">
                <a16:creationId xmlns:a16="http://schemas.microsoft.com/office/drawing/2014/main" id="{0346B2C6-55F3-F743-A910-5D70D9F4CBC2}"/>
              </a:ext>
            </a:extLst>
          </p:cNvPr>
          <p:cNvSpPr>
            <a:spLocks noGrp="1"/>
          </p:cNvSpPr>
          <p:nvPr>
            <p:ph type="body" sz="quarter" idx="42" hasCustomPrompt="1"/>
          </p:nvPr>
        </p:nvSpPr>
        <p:spPr>
          <a:xfrm>
            <a:off x="3341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5</a:t>
            </a:r>
          </a:p>
        </p:txBody>
      </p:sp>
      <p:sp>
        <p:nvSpPr>
          <p:cNvPr id="47" name="Text Placeholder 4">
            <a:extLst>
              <a:ext uri="{FF2B5EF4-FFF2-40B4-BE49-F238E27FC236}">
                <a16:creationId xmlns:a16="http://schemas.microsoft.com/office/drawing/2014/main" id="{8751F895-446E-B74F-836C-BD9C179DC681}"/>
              </a:ext>
            </a:extLst>
          </p:cNvPr>
          <p:cNvSpPr>
            <a:spLocks noGrp="1"/>
          </p:cNvSpPr>
          <p:nvPr>
            <p:ph type="body" sz="quarter" idx="43" hasCustomPrompt="1"/>
          </p:nvPr>
        </p:nvSpPr>
        <p:spPr>
          <a:xfrm>
            <a:off x="40428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4">
            <a:extLst>
              <a:ext uri="{FF2B5EF4-FFF2-40B4-BE49-F238E27FC236}">
                <a16:creationId xmlns:a16="http://schemas.microsoft.com/office/drawing/2014/main" id="{FDE878C6-0442-DC4D-9096-E8825B38CC02}"/>
              </a:ext>
            </a:extLst>
          </p:cNvPr>
          <p:cNvSpPr>
            <a:spLocks noGrp="1"/>
          </p:cNvSpPr>
          <p:nvPr>
            <p:ph type="body" sz="quarter" idx="44" hasCustomPrompt="1"/>
          </p:nvPr>
        </p:nvSpPr>
        <p:spPr>
          <a:xfrm>
            <a:off x="77004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9" name="Text Placeholder 4">
            <a:extLst>
              <a:ext uri="{FF2B5EF4-FFF2-40B4-BE49-F238E27FC236}">
                <a16:creationId xmlns:a16="http://schemas.microsoft.com/office/drawing/2014/main" id="{10E830AD-B157-6E41-B1CC-07B3AE78240E}"/>
              </a:ext>
            </a:extLst>
          </p:cNvPr>
          <p:cNvSpPr>
            <a:spLocks noGrp="1"/>
          </p:cNvSpPr>
          <p:nvPr>
            <p:ph type="body" sz="quarter" idx="45" hasCustomPrompt="1"/>
          </p:nvPr>
        </p:nvSpPr>
        <p:spPr>
          <a:xfrm>
            <a:off x="113580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0" name="Text Placeholder 2">
            <a:extLst>
              <a:ext uri="{FF2B5EF4-FFF2-40B4-BE49-F238E27FC236}">
                <a16:creationId xmlns:a16="http://schemas.microsoft.com/office/drawing/2014/main" id="{FC401C74-0372-DF4B-8B59-42DDBED2BEF8}"/>
              </a:ext>
            </a:extLst>
          </p:cNvPr>
          <p:cNvSpPr>
            <a:spLocks noGrp="1"/>
          </p:cNvSpPr>
          <p:nvPr>
            <p:ph type="body" sz="quarter" idx="46" hasCustomPrompt="1"/>
          </p:nvPr>
        </p:nvSpPr>
        <p:spPr>
          <a:xfrm>
            <a:off x="39917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6</a:t>
            </a:r>
          </a:p>
        </p:txBody>
      </p:sp>
      <p:sp>
        <p:nvSpPr>
          <p:cNvPr id="51" name="Text Placeholder 2">
            <a:extLst>
              <a:ext uri="{FF2B5EF4-FFF2-40B4-BE49-F238E27FC236}">
                <a16:creationId xmlns:a16="http://schemas.microsoft.com/office/drawing/2014/main" id="{59FC9668-2DD8-A94F-A954-E37D86C3A6BA}"/>
              </a:ext>
            </a:extLst>
          </p:cNvPr>
          <p:cNvSpPr>
            <a:spLocks noGrp="1"/>
          </p:cNvSpPr>
          <p:nvPr>
            <p:ph type="body" sz="quarter" idx="47" hasCustomPrompt="1"/>
          </p:nvPr>
        </p:nvSpPr>
        <p:spPr>
          <a:xfrm>
            <a:off x="76493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7</a:t>
            </a:r>
          </a:p>
        </p:txBody>
      </p:sp>
      <p:sp>
        <p:nvSpPr>
          <p:cNvPr id="52" name="Text Placeholder 2">
            <a:extLst>
              <a:ext uri="{FF2B5EF4-FFF2-40B4-BE49-F238E27FC236}">
                <a16:creationId xmlns:a16="http://schemas.microsoft.com/office/drawing/2014/main" id="{90DD6D32-1F14-104B-A68A-F649E5E23994}"/>
              </a:ext>
            </a:extLst>
          </p:cNvPr>
          <p:cNvSpPr>
            <a:spLocks noGrp="1"/>
          </p:cNvSpPr>
          <p:nvPr>
            <p:ph type="body" sz="quarter" idx="48" hasCustomPrompt="1"/>
          </p:nvPr>
        </p:nvSpPr>
        <p:spPr>
          <a:xfrm>
            <a:off x="113069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8</a:t>
            </a:r>
          </a:p>
        </p:txBody>
      </p:sp>
      <p:pic>
        <p:nvPicPr>
          <p:cNvPr id="28" name="Graphic 27">
            <a:extLst>
              <a:ext uri="{FF2B5EF4-FFF2-40B4-BE49-F238E27FC236}">
                <a16:creationId xmlns:a16="http://schemas.microsoft.com/office/drawing/2014/main" id="{8751E245-61E7-9044-87C6-7C04B6A0CE3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7141649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Introduction slide_EQ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chemeClr val="tx2"/>
                </a:solidFill>
                <a:latin typeface="Segoe UI" panose="020B0502040204020203" pitchFamily="34" charset="0"/>
                <a:sym typeface="Segoe UI" panose="020B0502040204020203" pitchFamily="34" charset="0"/>
              </a:defRPr>
            </a:lvl1pPr>
          </a:lstStyle>
          <a:p>
            <a:pPr lvl="0"/>
            <a:r>
              <a:rPr lang="en-US" dirty="0"/>
              <a:t>Presentation title here two or three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chemeClr val="tx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chemeClr val="tx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5F560A54-84EC-844C-9FCE-BD65590A3E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86400" y="1483049"/>
            <a:ext cx="3657600" cy="2123440"/>
          </a:xfrm>
          <a:prstGeom prst="rect">
            <a:avLst/>
          </a:prstGeom>
        </p:spPr>
      </p:pic>
    </p:spTree>
    <p:extLst>
      <p:ext uri="{BB962C8B-B14F-4D97-AF65-F5344CB8AC3E}">
        <p14:creationId xmlns:p14="http://schemas.microsoft.com/office/powerpoint/2010/main" val="780238946"/>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7E5B6449-1FDB-424F-B8F7-3858C485B773}"/>
              </a:ext>
            </a:extLst>
          </p:cNvPr>
          <p:cNvSpPr>
            <a:spLocks noGrp="1"/>
          </p:cNvSpPr>
          <p:nvPr>
            <p:ph type="pic" sz="quarter" idx="14" hasCustomPrompt="1"/>
          </p:nvPr>
        </p:nvSpPr>
        <p:spPr>
          <a:xfrm>
            <a:off x="3175" y="1"/>
            <a:ext cx="14627225" cy="5927064"/>
          </a:xfrm>
          <a:prstGeom prst="rect">
            <a:avLst/>
          </a:prstGeom>
          <a:solidFill>
            <a:schemeClr val="bg1">
              <a:lumMod val="75000"/>
            </a:schemeClr>
          </a:solidFill>
        </p:spPr>
        <p:txBody>
          <a:bodyPr anchor="ctr" anchorCtr="1"/>
          <a:lstStyle>
            <a:lvl1pPr marL="0" indent="0" algn="ctr">
              <a:buNone/>
              <a:defRPr lang="en-US" sz="1400" smtClean="0">
                <a:solidFill>
                  <a:schemeClr val="tx1"/>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8" name="Picture 7">
            <a:extLst>
              <a:ext uri="{FF2B5EF4-FFF2-40B4-BE49-F238E27FC236}">
                <a16:creationId xmlns:a16="http://schemas.microsoft.com/office/drawing/2014/main" id="{43E83C46-AE03-49B2-968D-F4ADA5C4656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accent1"/>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dirty="0"/>
              <a:t>Section title here</a:t>
            </a:r>
          </a:p>
        </p:txBody>
      </p:sp>
      <p:pic>
        <p:nvPicPr>
          <p:cNvPr id="9" name="Graphic 8">
            <a:extLst>
              <a:ext uri="{FF2B5EF4-FFF2-40B4-BE49-F238E27FC236}">
                <a16:creationId xmlns:a16="http://schemas.microsoft.com/office/drawing/2014/main" id="{6375D951-CDC5-504C-B8E6-DC8FE171313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936738560"/>
      </p:ext>
    </p:extLst>
  </p:cSld>
  <p:clrMapOvr>
    <a:masterClrMapping/>
  </p:clrMapOvr>
  <p:extLst>
    <p:ext uri="{DCECCB84-F9BA-43D5-87BE-67443E8EF086}">
      <p15:sldGuideLst xmlns:p15="http://schemas.microsoft.com/office/powerpoint/2012/main">
        <p15:guide id="1" orient="horz" pos="5184">
          <p15:clr>
            <a:srgbClr val="FBAE40"/>
          </p15:clr>
        </p15:guide>
        <p15:guide id="2" orient="horz">
          <p15:clr>
            <a:srgbClr val="FBAE40"/>
          </p15:clr>
        </p15:guide>
        <p15:guide id="3">
          <p15:clr>
            <a:srgbClr val="FBAE40"/>
          </p15:clr>
        </p15:guide>
        <p15:guide id="4" pos="921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_WT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8B5B10B-6872-AC4D-A19A-9936F6BA021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8B5B10B-6872-AC4D-A19A-9936F6BA021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E1960E23-FBD9-6647-A373-98A4444F63C6}"/>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3369FF"/>
                </a:solidFill>
                <a:latin typeface="Segoe UI" panose="020B0502040204020203" pitchFamily="34" charset="0"/>
                <a:sym typeface="Segoe UI" panose="020B0502040204020203" pitchFamily="34" charset="0"/>
              </a:defRPr>
            </a:lvl1pPr>
          </a:lstStyle>
          <a:p>
            <a:r>
              <a:rPr lang="en-US" dirty="0"/>
              <a:t>1</a:t>
            </a:r>
          </a:p>
        </p:txBody>
      </p:sp>
      <p:sp>
        <p:nvSpPr>
          <p:cNvPr id="6" name="Subtitle 2">
            <a:extLst>
              <a:ext uri="{FF2B5EF4-FFF2-40B4-BE49-F238E27FC236}">
                <a16:creationId xmlns:a16="http://schemas.microsoft.com/office/drawing/2014/main" id="{2DD267E6-E00F-9346-9BAF-BD7F2E16D8D0}"/>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002677"/>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a:p>
            <a:r>
              <a:rPr lang="en-US" dirty="0"/>
              <a:t>Title here</a:t>
            </a:r>
          </a:p>
        </p:txBody>
      </p:sp>
      <p:sp>
        <p:nvSpPr>
          <p:cNvPr id="11" name="Slide Number Placeholder 5">
            <a:extLst>
              <a:ext uri="{FF2B5EF4-FFF2-40B4-BE49-F238E27FC236}">
                <a16:creationId xmlns:a16="http://schemas.microsoft.com/office/drawing/2014/main" id="{89D72741-C454-5D4C-91E8-8E2E5FD0634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553DADC-9F0C-9344-A677-AAF158AEC3C3}"/>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7" name="Graphic 6">
            <a:extLst>
              <a:ext uri="{FF2B5EF4-FFF2-40B4-BE49-F238E27FC236}">
                <a16:creationId xmlns:a16="http://schemas.microsoft.com/office/drawing/2014/main" id="{C6D4D727-DAC1-4141-A9C4-0AB3FE06173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886113368"/>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Key Take Away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9544CC-A2C2-DC49-808A-CF73FF84998C}"/>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79544CC-A2C2-DC49-808A-CF73FF84998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2">
            <a:extLst>
              <a:ext uri="{FF2B5EF4-FFF2-40B4-BE49-F238E27FC236}">
                <a16:creationId xmlns:a16="http://schemas.microsoft.com/office/drawing/2014/main" id="{BF2F95F8-4E80-234C-8A79-9CDC43212602}"/>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7" name="Slide Number Placeholder 5">
            <a:extLst>
              <a:ext uri="{FF2B5EF4-FFF2-40B4-BE49-F238E27FC236}">
                <a16:creationId xmlns:a16="http://schemas.microsoft.com/office/drawing/2014/main" id="{7F85D0F6-27B0-CE42-9210-F8A3DCDCA6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DA823567-F4CC-A44A-B914-76FF7358F48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 name="Text Placeholder 3">
            <a:extLst>
              <a:ext uri="{FF2B5EF4-FFF2-40B4-BE49-F238E27FC236}">
                <a16:creationId xmlns:a16="http://schemas.microsoft.com/office/drawing/2014/main" id="{91082056-9C51-3149-ACC8-7FDA967EF75A}"/>
              </a:ext>
            </a:extLst>
          </p:cNvPr>
          <p:cNvSpPr>
            <a:spLocks noGrp="1"/>
          </p:cNvSpPr>
          <p:nvPr>
            <p:ph type="body" sz="quarter" idx="14"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pic>
        <p:nvPicPr>
          <p:cNvPr id="8" name="Graphic 7">
            <a:extLst>
              <a:ext uri="{FF2B5EF4-FFF2-40B4-BE49-F238E27FC236}">
                <a16:creationId xmlns:a16="http://schemas.microsoft.com/office/drawing/2014/main" id="{5745BB37-0EA2-9643-9913-020E3E2DDB4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944855129"/>
      </p:ext>
    </p:extLst>
  </p:cSld>
  <p:clrMapOvr>
    <a:masterClrMapping/>
  </p:clrMapOvr>
  <p:extLst>
    <p:ext uri="{DCECCB84-F9BA-43D5-87BE-67443E8EF086}">
      <p15:sldGuideLst xmlns:p15="http://schemas.microsoft.com/office/powerpoint/2012/main">
        <p15:guide id="1" orient="horz" pos="2544">
          <p15:clr>
            <a:srgbClr val="FBAE40"/>
          </p15:clr>
        </p15:guide>
        <p15:guide id="2" orient="horz" pos="432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Key Take Away_WT_02">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BE12A75E-C73B-45A8-A561-08743CF5CDC2}"/>
              </a:ext>
            </a:extLst>
          </p:cNvPr>
          <p:cNvSpPr>
            <a:spLocks noGrp="1"/>
          </p:cNvSpPr>
          <p:nvPr>
            <p:ph type="pic" sz="quarter" idx="16" hasCustomPrompt="1"/>
          </p:nvPr>
        </p:nvSpPr>
        <p:spPr>
          <a:xfrm>
            <a:off x="7315200" y="0"/>
            <a:ext cx="7315200" cy="8229599"/>
          </a:xfrm>
          <a:prstGeom prst="rect">
            <a:avLst/>
          </a:prstGeom>
          <a:solidFill>
            <a:schemeClr val="bg1">
              <a:lumMod val="75000"/>
            </a:schemeClr>
          </a:solidFill>
        </p:spPr>
        <p:txBody>
          <a:bodyPr anchor="ctr" anchorCtr="1"/>
          <a:lstStyle>
            <a:lvl1pPr marL="0" indent="0" algn="ctr">
              <a:buNone/>
              <a:defRPr lang="en-US" sz="1400" smtClean="0">
                <a:solidFill>
                  <a:schemeClr val="tx1"/>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0922C94E-F4A0-9440-874C-4F8A8769ADB0}"/>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922C94E-F4A0-9440-874C-4F8A8769ADB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650FB860-59F4-0949-81E8-923023D66D9D}"/>
              </a:ext>
            </a:extLst>
          </p:cNvPr>
          <p:cNvSpPr>
            <a:spLocks noGrp="1"/>
          </p:cNvSpPr>
          <p:nvPr>
            <p:ph type="sldNum" sz="quarter" idx="10"/>
          </p:nvPr>
        </p:nvSpPr>
        <p:spPr>
          <a:xfrm>
            <a:off x="13902819" y="7615682"/>
            <a:ext cx="448336" cy="349608"/>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7D748E0B-8131-E648-BBB2-5304F9040ED0}"/>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4C8FD689-E95A-7C48-B4DE-AFFF822A829A}"/>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C37B54C4-C5A0-0B4E-8CD3-36B196B1434B}"/>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pic>
        <p:nvPicPr>
          <p:cNvPr id="9" name="Graphic 8">
            <a:extLst>
              <a:ext uri="{FF2B5EF4-FFF2-40B4-BE49-F238E27FC236}">
                <a16:creationId xmlns:a16="http://schemas.microsoft.com/office/drawing/2014/main" id="{0F614A67-326A-2043-936B-414BE8CB81E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447819003"/>
      </p:ext>
    </p:extLst>
  </p:cSld>
  <p:clrMapOvr>
    <a:masterClrMapping/>
  </p:clrMapOvr>
  <p:extLst>
    <p:ext uri="{DCECCB84-F9BA-43D5-87BE-67443E8EF086}">
      <p15:sldGuideLst xmlns:p15="http://schemas.microsoft.com/office/powerpoint/2012/main">
        <p15:guide id="1" pos="418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40A546B-7379-9E4C-B1FE-0EC6D6F3967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640A546B-7379-9E4C-B1FE-0EC6D6F3967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F55AD4F7-ED39-BB43-889A-9ED2C7F3EB6E}"/>
              </a:ext>
            </a:extLst>
          </p:cNvPr>
          <p:cNvCxnSpPr>
            <a:cxnSpLocks/>
          </p:cNvCxnSpPr>
          <p:nvPr userDrawn="1"/>
        </p:nvCxnSpPr>
        <p:spPr>
          <a:xfrm>
            <a:off x="0" y="4800600"/>
            <a:ext cx="1463571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7F96F0-9F1C-DD40-8D68-283BAD32A2E5}"/>
              </a:ext>
            </a:extLst>
          </p:cNvPr>
          <p:cNvCxnSpPr>
            <a:cxnSpLocks/>
          </p:cNvCxnSpPr>
          <p:nvPr userDrawn="1"/>
        </p:nvCxnSpPr>
        <p:spPr>
          <a:xfrm>
            <a:off x="3650891" y="2187554"/>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EBE62145-C6F1-DD41-953C-FEDE5899126A}"/>
              </a:ext>
            </a:extLst>
          </p:cNvPr>
          <p:cNvSpPr txBox="1">
            <a:spLocks/>
          </p:cNvSpPr>
          <p:nvPr userDrawn="1"/>
        </p:nvSpPr>
        <p:spPr>
          <a:xfrm>
            <a:off x="549860" y="4716383"/>
            <a:ext cx="664301" cy="932574"/>
          </a:xfrm>
          <a:prstGeom prst="rect">
            <a:avLst/>
          </a:prstGeom>
        </p:spPr>
        <p:txBody>
          <a:bodyPr vert="horz" lIns="109728" tIns="54864" rIns="109728" bIns="54864" rtlCol="0">
            <a:noAutofit/>
          </a:bodyPr>
          <a:lstStyle>
            <a:lvl1pPr marL="0" indent="0" algn="l" defTabSz="914400" rtl="0" eaLnBrk="1" latinLnBrk="0" hangingPunct="1">
              <a:lnSpc>
                <a:spcPct val="90000"/>
              </a:lnSpc>
              <a:spcBef>
                <a:spcPts val="1000"/>
              </a:spcBef>
              <a:buFont typeface="Arial" panose="020B0604020202020204" pitchFamily="34" charset="0"/>
              <a:buNone/>
              <a:defRPr sz="4500" b="1" kern="1200">
                <a:solidFill>
                  <a:srgbClr val="002677"/>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7801" b="0" i="0" dirty="0">
              <a:solidFill>
                <a:srgbClr val="73BFFF"/>
              </a:solidFill>
              <a:latin typeface="Segoe UI" panose="020B0502040204020203" pitchFamily="34" charset="0"/>
              <a:sym typeface="Segoe UI" panose="020B0502040204020203" pitchFamily="34" charset="0"/>
            </a:endParaRPr>
          </a:p>
        </p:txBody>
      </p:sp>
      <p:cxnSp>
        <p:nvCxnSpPr>
          <p:cNvPr id="25" name="Straight Connector 24">
            <a:extLst>
              <a:ext uri="{FF2B5EF4-FFF2-40B4-BE49-F238E27FC236}">
                <a16:creationId xmlns:a16="http://schemas.microsoft.com/office/drawing/2014/main" id="{0653817A-1454-C94E-9048-0C7E15E161FE}"/>
              </a:ext>
            </a:extLst>
          </p:cNvPr>
          <p:cNvCxnSpPr/>
          <p:nvPr userDrawn="1"/>
        </p:nvCxnSpPr>
        <p:spPr>
          <a:xfrm>
            <a:off x="7313460" y="2170166"/>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1F7599-A532-7645-8A8A-F79368E30603}"/>
              </a:ext>
            </a:extLst>
          </p:cNvPr>
          <p:cNvCxnSpPr/>
          <p:nvPr userDrawn="1"/>
        </p:nvCxnSpPr>
        <p:spPr>
          <a:xfrm>
            <a:off x="10967384" y="2128180"/>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31AA5DA-4C98-CD4C-BD82-BFADF2AA83FD}"/>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9" name="Footer Placeholder 3">
            <a:extLst>
              <a:ext uri="{FF2B5EF4-FFF2-40B4-BE49-F238E27FC236}">
                <a16:creationId xmlns:a16="http://schemas.microsoft.com/office/drawing/2014/main" id="{81606218-C785-CE4E-9E24-2F2029B6995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itle 1">
            <a:extLst>
              <a:ext uri="{FF2B5EF4-FFF2-40B4-BE49-F238E27FC236}">
                <a16:creationId xmlns:a16="http://schemas.microsoft.com/office/drawing/2014/main" id="{3F7A6862-765C-774A-B229-13D1652D14D1}"/>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37" name="Text Placeholder 4">
            <a:extLst>
              <a:ext uri="{FF2B5EF4-FFF2-40B4-BE49-F238E27FC236}">
                <a16:creationId xmlns:a16="http://schemas.microsoft.com/office/drawing/2014/main" id="{05757D10-F62F-4740-B9A7-A483539694B1}"/>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38" name="Text Placeholder 2">
            <a:extLst>
              <a:ext uri="{FF2B5EF4-FFF2-40B4-BE49-F238E27FC236}">
                <a16:creationId xmlns:a16="http://schemas.microsoft.com/office/drawing/2014/main" id="{EF03B161-7BA1-2F4B-AE38-205D5A42043A}"/>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1</a:t>
            </a:r>
          </a:p>
        </p:txBody>
      </p:sp>
      <p:sp>
        <p:nvSpPr>
          <p:cNvPr id="39" name="Text Placeholder 4">
            <a:extLst>
              <a:ext uri="{FF2B5EF4-FFF2-40B4-BE49-F238E27FC236}">
                <a16:creationId xmlns:a16="http://schemas.microsoft.com/office/drawing/2014/main" id="{6A03C70C-3C27-4640-9452-11619D59BDC5}"/>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0" name="Text Placeholder 4">
            <a:extLst>
              <a:ext uri="{FF2B5EF4-FFF2-40B4-BE49-F238E27FC236}">
                <a16:creationId xmlns:a16="http://schemas.microsoft.com/office/drawing/2014/main" id="{ACE675BB-4ECC-A44C-8B18-9AAA1966A344}"/>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1" name="Text Placeholder 4">
            <a:extLst>
              <a:ext uri="{FF2B5EF4-FFF2-40B4-BE49-F238E27FC236}">
                <a16:creationId xmlns:a16="http://schemas.microsoft.com/office/drawing/2014/main" id="{3DDDD741-B28C-C44C-B72E-4BB6314DCCF2}"/>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2" name="Text Placeholder 2">
            <a:extLst>
              <a:ext uri="{FF2B5EF4-FFF2-40B4-BE49-F238E27FC236}">
                <a16:creationId xmlns:a16="http://schemas.microsoft.com/office/drawing/2014/main" id="{60DAB2C6-4974-DE4D-BEB1-6C2F305BFD55}"/>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2</a:t>
            </a:r>
          </a:p>
        </p:txBody>
      </p:sp>
      <p:sp>
        <p:nvSpPr>
          <p:cNvPr id="43" name="Text Placeholder 2">
            <a:extLst>
              <a:ext uri="{FF2B5EF4-FFF2-40B4-BE49-F238E27FC236}">
                <a16:creationId xmlns:a16="http://schemas.microsoft.com/office/drawing/2014/main" id="{E9125A92-6D79-104E-99F9-9A81371C1D2A}"/>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3</a:t>
            </a:r>
          </a:p>
        </p:txBody>
      </p:sp>
      <p:sp>
        <p:nvSpPr>
          <p:cNvPr id="44" name="Text Placeholder 2">
            <a:extLst>
              <a:ext uri="{FF2B5EF4-FFF2-40B4-BE49-F238E27FC236}">
                <a16:creationId xmlns:a16="http://schemas.microsoft.com/office/drawing/2014/main" id="{00D5A265-D3C0-4143-B509-8F19D167919B}"/>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4</a:t>
            </a:r>
          </a:p>
        </p:txBody>
      </p:sp>
      <p:sp>
        <p:nvSpPr>
          <p:cNvPr id="45" name="Text Placeholder 4">
            <a:extLst>
              <a:ext uri="{FF2B5EF4-FFF2-40B4-BE49-F238E27FC236}">
                <a16:creationId xmlns:a16="http://schemas.microsoft.com/office/drawing/2014/main" id="{D71A2BD7-A04D-D74D-8969-D3A70A8815CA}"/>
              </a:ext>
            </a:extLst>
          </p:cNvPr>
          <p:cNvSpPr>
            <a:spLocks noGrp="1"/>
          </p:cNvSpPr>
          <p:nvPr>
            <p:ph type="body" sz="quarter" idx="41" hasCustomPrompt="1"/>
          </p:nvPr>
        </p:nvSpPr>
        <p:spPr>
          <a:xfrm>
            <a:off x="361652" y="61595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2">
            <a:extLst>
              <a:ext uri="{FF2B5EF4-FFF2-40B4-BE49-F238E27FC236}">
                <a16:creationId xmlns:a16="http://schemas.microsoft.com/office/drawing/2014/main" id="{0346B2C6-55F3-F743-A910-5D70D9F4CBC2}"/>
              </a:ext>
            </a:extLst>
          </p:cNvPr>
          <p:cNvSpPr>
            <a:spLocks noGrp="1"/>
          </p:cNvSpPr>
          <p:nvPr>
            <p:ph type="body" sz="quarter" idx="42" hasCustomPrompt="1"/>
          </p:nvPr>
        </p:nvSpPr>
        <p:spPr>
          <a:xfrm>
            <a:off x="3341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5</a:t>
            </a:r>
          </a:p>
        </p:txBody>
      </p:sp>
      <p:sp>
        <p:nvSpPr>
          <p:cNvPr id="47" name="Text Placeholder 4">
            <a:extLst>
              <a:ext uri="{FF2B5EF4-FFF2-40B4-BE49-F238E27FC236}">
                <a16:creationId xmlns:a16="http://schemas.microsoft.com/office/drawing/2014/main" id="{8751F895-446E-B74F-836C-BD9C179DC681}"/>
              </a:ext>
            </a:extLst>
          </p:cNvPr>
          <p:cNvSpPr>
            <a:spLocks noGrp="1"/>
          </p:cNvSpPr>
          <p:nvPr>
            <p:ph type="body" sz="quarter" idx="43" hasCustomPrompt="1"/>
          </p:nvPr>
        </p:nvSpPr>
        <p:spPr>
          <a:xfrm>
            <a:off x="40428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4">
            <a:extLst>
              <a:ext uri="{FF2B5EF4-FFF2-40B4-BE49-F238E27FC236}">
                <a16:creationId xmlns:a16="http://schemas.microsoft.com/office/drawing/2014/main" id="{FDE878C6-0442-DC4D-9096-E8825B38CC02}"/>
              </a:ext>
            </a:extLst>
          </p:cNvPr>
          <p:cNvSpPr>
            <a:spLocks noGrp="1"/>
          </p:cNvSpPr>
          <p:nvPr>
            <p:ph type="body" sz="quarter" idx="44" hasCustomPrompt="1"/>
          </p:nvPr>
        </p:nvSpPr>
        <p:spPr>
          <a:xfrm>
            <a:off x="77004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9" name="Text Placeholder 4">
            <a:extLst>
              <a:ext uri="{FF2B5EF4-FFF2-40B4-BE49-F238E27FC236}">
                <a16:creationId xmlns:a16="http://schemas.microsoft.com/office/drawing/2014/main" id="{10E830AD-B157-6E41-B1CC-07B3AE78240E}"/>
              </a:ext>
            </a:extLst>
          </p:cNvPr>
          <p:cNvSpPr>
            <a:spLocks noGrp="1"/>
          </p:cNvSpPr>
          <p:nvPr>
            <p:ph type="body" sz="quarter" idx="45" hasCustomPrompt="1"/>
          </p:nvPr>
        </p:nvSpPr>
        <p:spPr>
          <a:xfrm>
            <a:off x="113580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0" name="Text Placeholder 2">
            <a:extLst>
              <a:ext uri="{FF2B5EF4-FFF2-40B4-BE49-F238E27FC236}">
                <a16:creationId xmlns:a16="http://schemas.microsoft.com/office/drawing/2014/main" id="{FC401C74-0372-DF4B-8B59-42DDBED2BEF8}"/>
              </a:ext>
            </a:extLst>
          </p:cNvPr>
          <p:cNvSpPr>
            <a:spLocks noGrp="1"/>
          </p:cNvSpPr>
          <p:nvPr>
            <p:ph type="body" sz="quarter" idx="46" hasCustomPrompt="1"/>
          </p:nvPr>
        </p:nvSpPr>
        <p:spPr>
          <a:xfrm>
            <a:off x="39917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6</a:t>
            </a:r>
          </a:p>
        </p:txBody>
      </p:sp>
      <p:sp>
        <p:nvSpPr>
          <p:cNvPr id="51" name="Text Placeholder 2">
            <a:extLst>
              <a:ext uri="{FF2B5EF4-FFF2-40B4-BE49-F238E27FC236}">
                <a16:creationId xmlns:a16="http://schemas.microsoft.com/office/drawing/2014/main" id="{59FC9668-2DD8-A94F-A954-E37D86C3A6BA}"/>
              </a:ext>
            </a:extLst>
          </p:cNvPr>
          <p:cNvSpPr>
            <a:spLocks noGrp="1"/>
          </p:cNvSpPr>
          <p:nvPr>
            <p:ph type="body" sz="quarter" idx="47" hasCustomPrompt="1"/>
          </p:nvPr>
        </p:nvSpPr>
        <p:spPr>
          <a:xfrm>
            <a:off x="76493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7</a:t>
            </a:r>
          </a:p>
        </p:txBody>
      </p:sp>
      <p:sp>
        <p:nvSpPr>
          <p:cNvPr id="52" name="Text Placeholder 2">
            <a:extLst>
              <a:ext uri="{FF2B5EF4-FFF2-40B4-BE49-F238E27FC236}">
                <a16:creationId xmlns:a16="http://schemas.microsoft.com/office/drawing/2014/main" id="{90DD6D32-1F14-104B-A68A-F649E5E23994}"/>
              </a:ext>
            </a:extLst>
          </p:cNvPr>
          <p:cNvSpPr>
            <a:spLocks noGrp="1"/>
          </p:cNvSpPr>
          <p:nvPr>
            <p:ph type="body" sz="quarter" idx="48" hasCustomPrompt="1"/>
          </p:nvPr>
        </p:nvSpPr>
        <p:spPr>
          <a:xfrm>
            <a:off x="113069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8</a:t>
            </a:r>
          </a:p>
        </p:txBody>
      </p:sp>
      <p:pic>
        <p:nvPicPr>
          <p:cNvPr id="28" name="Graphic 27">
            <a:extLst>
              <a:ext uri="{FF2B5EF4-FFF2-40B4-BE49-F238E27FC236}">
                <a16:creationId xmlns:a16="http://schemas.microsoft.com/office/drawing/2014/main" id="{2C5D0A1B-1FB5-5542-94BF-87F9803DAE5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1272015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s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5DE728E-C686-4544-A4AF-7407D671443B}"/>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C5DE728E-C686-4544-A4AF-7407D671443B}"/>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C1CA15B-0DC0-FA49-85C2-FA530C8F30B5}"/>
              </a:ext>
            </a:extLst>
          </p:cNvPr>
          <p:cNvSpPr/>
          <p:nvPr userDrawn="1"/>
        </p:nvSpPr>
        <p:spPr>
          <a:xfrm>
            <a:off x="7" y="2286000"/>
            <a:ext cx="3653943"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7216500F-B1A9-4645-882F-C86D370553D8}"/>
              </a:ext>
            </a:extLst>
          </p:cNvPr>
          <p:cNvSpPr/>
          <p:nvPr userDrawn="1"/>
        </p:nvSpPr>
        <p:spPr>
          <a:xfrm>
            <a:off x="3648493" y="2285998"/>
            <a:ext cx="3653943" cy="50292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7" name="Rectangle 6">
            <a:extLst>
              <a:ext uri="{FF2B5EF4-FFF2-40B4-BE49-F238E27FC236}">
                <a16:creationId xmlns:a16="http://schemas.microsoft.com/office/drawing/2014/main" id="{58448808-F38D-0243-B81C-1B75E52611FF}"/>
              </a:ext>
            </a:extLst>
          </p:cNvPr>
          <p:cNvSpPr/>
          <p:nvPr userDrawn="1"/>
        </p:nvSpPr>
        <p:spPr>
          <a:xfrm>
            <a:off x="7296977" y="2285998"/>
            <a:ext cx="3653943" cy="50292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solidFill>
                <a:srgbClr val="73C0FF"/>
              </a:solidFill>
              <a:latin typeface="Segoe UI" panose="020B0502040204020203" pitchFamily="34" charset="0"/>
              <a:sym typeface="Segoe UI" panose="020B0502040204020203" pitchFamily="34" charset="0"/>
            </a:endParaRPr>
          </a:p>
        </p:txBody>
      </p:sp>
      <p:sp>
        <p:nvSpPr>
          <p:cNvPr id="8" name="Rectangle 7">
            <a:extLst>
              <a:ext uri="{FF2B5EF4-FFF2-40B4-BE49-F238E27FC236}">
                <a16:creationId xmlns:a16="http://schemas.microsoft.com/office/drawing/2014/main" id="{97C25F0D-9D79-944D-98C3-79128E3BF0BA}"/>
              </a:ext>
            </a:extLst>
          </p:cNvPr>
          <p:cNvSpPr/>
          <p:nvPr userDrawn="1"/>
        </p:nvSpPr>
        <p:spPr>
          <a:xfrm>
            <a:off x="10956818" y="2285998"/>
            <a:ext cx="3677335" cy="5029202"/>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cxnSp>
        <p:nvCxnSpPr>
          <p:cNvPr id="13" name="Straight Connector 12">
            <a:extLst>
              <a:ext uri="{FF2B5EF4-FFF2-40B4-BE49-F238E27FC236}">
                <a16:creationId xmlns:a16="http://schemas.microsoft.com/office/drawing/2014/main" id="{3A6FF31F-07CC-8D41-8031-CFAEFCE4A73B}"/>
              </a:ext>
            </a:extLst>
          </p:cNvPr>
          <p:cNvCxnSpPr/>
          <p:nvPr userDrawn="1"/>
        </p:nvCxnSpPr>
        <p:spPr>
          <a:xfrm>
            <a:off x="3648485" y="2206659"/>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9DC4D7-1B1E-174C-940D-A3793C843D01}"/>
              </a:ext>
            </a:extLst>
          </p:cNvPr>
          <p:cNvCxnSpPr/>
          <p:nvPr userDrawn="1"/>
        </p:nvCxnSpPr>
        <p:spPr>
          <a:xfrm>
            <a:off x="7287299" y="2181945"/>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93BB7E-F5F2-E649-8033-7166E90A7207}"/>
              </a:ext>
            </a:extLst>
          </p:cNvPr>
          <p:cNvCxnSpPr/>
          <p:nvPr userDrawn="1"/>
        </p:nvCxnSpPr>
        <p:spPr>
          <a:xfrm>
            <a:off x="10950912" y="2194302"/>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380002C4-0FB2-5844-A675-D6F402F57E0C}"/>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4" name="Footer Placeholder 3">
            <a:extLst>
              <a:ext uri="{FF2B5EF4-FFF2-40B4-BE49-F238E27FC236}">
                <a16:creationId xmlns:a16="http://schemas.microsoft.com/office/drawing/2014/main" id="{1DD1F092-6564-A645-82F4-978A0E34CD9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6" name="Title 1">
            <a:extLst>
              <a:ext uri="{FF2B5EF4-FFF2-40B4-BE49-F238E27FC236}">
                <a16:creationId xmlns:a16="http://schemas.microsoft.com/office/drawing/2014/main" id="{3D7F8090-242A-7D45-B018-EC8BB81EF6F9}"/>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43" name="Text Placeholder 4">
            <a:extLst>
              <a:ext uri="{FF2B5EF4-FFF2-40B4-BE49-F238E27FC236}">
                <a16:creationId xmlns:a16="http://schemas.microsoft.com/office/drawing/2014/main" id="{D739A91B-ECAC-694E-B1D4-B08743F7A719}"/>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4" name="Text Placeholder 2">
            <a:extLst>
              <a:ext uri="{FF2B5EF4-FFF2-40B4-BE49-F238E27FC236}">
                <a16:creationId xmlns:a16="http://schemas.microsoft.com/office/drawing/2014/main" id="{73DFE6B0-7DF2-6642-83E1-66F109347464}"/>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Segoe UI" panose="020B0502040204020203" pitchFamily="34" charset="0"/>
                <a:sym typeface="Segoe UI" panose="020B0502040204020203" pitchFamily="34" charset="0"/>
              </a:defRPr>
            </a:lvl1pPr>
          </a:lstStyle>
          <a:p>
            <a:pPr lvl="0"/>
            <a:r>
              <a:rPr lang="en-US" dirty="0"/>
              <a:t>1</a:t>
            </a:r>
          </a:p>
        </p:txBody>
      </p:sp>
      <p:sp>
        <p:nvSpPr>
          <p:cNvPr id="45" name="Text Placeholder 4">
            <a:extLst>
              <a:ext uri="{FF2B5EF4-FFF2-40B4-BE49-F238E27FC236}">
                <a16:creationId xmlns:a16="http://schemas.microsoft.com/office/drawing/2014/main" id="{05442459-8373-1A41-9688-B9B808260216}"/>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4">
            <a:extLst>
              <a:ext uri="{FF2B5EF4-FFF2-40B4-BE49-F238E27FC236}">
                <a16:creationId xmlns:a16="http://schemas.microsoft.com/office/drawing/2014/main" id="{9672854A-915C-CB40-9798-89F42D35DAE2}"/>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7" name="Text Placeholder 4">
            <a:extLst>
              <a:ext uri="{FF2B5EF4-FFF2-40B4-BE49-F238E27FC236}">
                <a16:creationId xmlns:a16="http://schemas.microsoft.com/office/drawing/2014/main" id="{6F2C4F87-A008-5845-BCBD-D3097A755851}"/>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2">
            <a:extLst>
              <a:ext uri="{FF2B5EF4-FFF2-40B4-BE49-F238E27FC236}">
                <a16:creationId xmlns:a16="http://schemas.microsoft.com/office/drawing/2014/main" id="{37108E50-1C2C-2B4B-B315-85FB3DD1EC88}"/>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2</a:t>
            </a:r>
          </a:p>
        </p:txBody>
      </p:sp>
      <p:sp>
        <p:nvSpPr>
          <p:cNvPr id="49" name="Text Placeholder 2">
            <a:extLst>
              <a:ext uri="{FF2B5EF4-FFF2-40B4-BE49-F238E27FC236}">
                <a16:creationId xmlns:a16="http://schemas.microsoft.com/office/drawing/2014/main" id="{D77F7913-4904-164E-A7C4-69D8433AC5ED}"/>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3</a:t>
            </a:r>
          </a:p>
        </p:txBody>
      </p:sp>
      <p:sp>
        <p:nvSpPr>
          <p:cNvPr id="50" name="Text Placeholder 2">
            <a:extLst>
              <a:ext uri="{FF2B5EF4-FFF2-40B4-BE49-F238E27FC236}">
                <a16:creationId xmlns:a16="http://schemas.microsoft.com/office/drawing/2014/main" id="{A2501913-11BF-844A-B7B0-1D42A71BA732}"/>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pic>
        <p:nvPicPr>
          <p:cNvPr id="21" name="Graphic 20">
            <a:extLst>
              <a:ext uri="{FF2B5EF4-FFF2-40B4-BE49-F238E27FC236}">
                <a16:creationId xmlns:a16="http://schemas.microsoft.com/office/drawing/2014/main" id="{72839163-3AB3-6C43-B0C1-ED2C253508E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3383604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s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4BF40A1-7170-F240-92EA-070FE9A5EE44}"/>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B4BF40A1-7170-F240-92EA-070FE9A5EE4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5" name="Text Placeholder 4">
            <a:extLst>
              <a:ext uri="{FF2B5EF4-FFF2-40B4-BE49-F238E27FC236}">
                <a16:creationId xmlns:a16="http://schemas.microsoft.com/office/drawing/2014/main" id="{E819B78F-2807-5245-98EE-F6A82E1A2F16}"/>
              </a:ext>
            </a:extLst>
          </p:cNvPr>
          <p:cNvSpPr>
            <a:spLocks noGrp="1"/>
          </p:cNvSpPr>
          <p:nvPr>
            <p:ph type="body" sz="quarter" idx="12" hasCustomPrompt="1"/>
          </p:nvPr>
        </p:nvSpPr>
        <p:spPr>
          <a:xfrm>
            <a:off x="9852661" y="8574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20" name="Slide Number Placeholder 5">
            <a:extLst>
              <a:ext uri="{FF2B5EF4-FFF2-40B4-BE49-F238E27FC236}">
                <a16:creationId xmlns:a16="http://schemas.microsoft.com/office/drawing/2014/main" id="{E4633B1D-AC27-E94D-AA0E-9F5B3708B5F5}"/>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2" name="Footer Placeholder 3">
            <a:extLst>
              <a:ext uri="{FF2B5EF4-FFF2-40B4-BE49-F238E27FC236}">
                <a16:creationId xmlns:a16="http://schemas.microsoft.com/office/drawing/2014/main" id="{50415E8B-755D-B841-826D-006A9869D91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4" name="Title 1">
            <a:extLst>
              <a:ext uri="{FF2B5EF4-FFF2-40B4-BE49-F238E27FC236}">
                <a16:creationId xmlns:a16="http://schemas.microsoft.com/office/drawing/2014/main" id="{CA47CD7A-DCEA-9B4A-A306-119FACB2F484}"/>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53" name="Text Placeholder 4">
            <a:extLst>
              <a:ext uri="{FF2B5EF4-FFF2-40B4-BE49-F238E27FC236}">
                <a16:creationId xmlns:a16="http://schemas.microsoft.com/office/drawing/2014/main" id="{E3CD94B0-BCE2-B54F-B93A-64383F7B9CDB}"/>
              </a:ext>
            </a:extLst>
          </p:cNvPr>
          <p:cNvSpPr>
            <a:spLocks noGrp="1"/>
          </p:cNvSpPr>
          <p:nvPr>
            <p:ph type="body" sz="quarter" idx="13" hasCustomPrompt="1"/>
          </p:nvPr>
        </p:nvSpPr>
        <p:spPr>
          <a:xfrm>
            <a:off x="9852661" y="22290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6" name="Text Placeholder 4">
            <a:extLst>
              <a:ext uri="{FF2B5EF4-FFF2-40B4-BE49-F238E27FC236}">
                <a16:creationId xmlns:a16="http://schemas.microsoft.com/office/drawing/2014/main" id="{B1765562-A1E1-F14A-9E08-7D21F2BC5BE7}"/>
              </a:ext>
            </a:extLst>
          </p:cNvPr>
          <p:cNvSpPr>
            <a:spLocks noGrp="1"/>
          </p:cNvSpPr>
          <p:nvPr>
            <p:ph type="body" sz="quarter" idx="14" hasCustomPrompt="1"/>
          </p:nvPr>
        </p:nvSpPr>
        <p:spPr>
          <a:xfrm>
            <a:off x="9852661" y="36006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9" name="Text Placeholder 4">
            <a:extLst>
              <a:ext uri="{FF2B5EF4-FFF2-40B4-BE49-F238E27FC236}">
                <a16:creationId xmlns:a16="http://schemas.microsoft.com/office/drawing/2014/main" id="{4904B6E2-3755-BA49-B34E-50B16EA2E8E4}"/>
              </a:ext>
            </a:extLst>
          </p:cNvPr>
          <p:cNvSpPr>
            <a:spLocks noGrp="1"/>
          </p:cNvSpPr>
          <p:nvPr>
            <p:ph type="body" sz="quarter" idx="15" hasCustomPrompt="1"/>
          </p:nvPr>
        </p:nvSpPr>
        <p:spPr>
          <a:xfrm>
            <a:off x="9852661" y="49722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2" name="Text Placeholder 4">
            <a:extLst>
              <a:ext uri="{FF2B5EF4-FFF2-40B4-BE49-F238E27FC236}">
                <a16:creationId xmlns:a16="http://schemas.microsoft.com/office/drawing/2014/main" id="{1EEA9482-D32A-1F40-AF1B-6D81BD7A7FCC}"/>
              </a:ext>
            </a:extLst>
          </p:cNvPr>
          <p:cNvSpPr>
            <a:spLocks noGrp="1"/>
          </p:cNvSpPr>
          <p:nvPr>
            <p:ph type="body" sz="quarter" idx="16" hasCustomPrompt="1"/>
          </p:nvPr>
        </p:nvSpPr>
        <p:spPr>
          <a:xfrm>
            <a:off x="9852661" y="63438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0CDB85DB-1B52-0941-93F1-D829144517BB}"/>
              </a:ext>
            </a:extLst>
          </p:cNvPr>
          <p:cNvSpPr>
            <a:spLocks noGrp="1"/>
          </p:cNvSpPr>
          <p:nvPr>
            <p:ph type="body" sz="quarter" idx="17" hasCustomPrompt="1"/>
          </p:nvPr>
        </p:nvSpPr>
        <p:spPr>
          <a:xfrm>
            <a:off x="8376782" y="662798"/>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25" name="Text Placeholder 5">
            <a:extLst>
              <a:ext uri="{FF2B5EF4-FFF2-40B4-BE49-F238E27FC236}">
                <a16:creationId xmlns:a16="http://schemas.microsoft.com/office/drawing/2014/main" id="{34A170DD-EBEC-224A-B549-967955987D91}"/>
              </a:ext>
            </a:extLst>
          </p:cNvPr>
          <p:cNvSpPr>
            <a:spLocks noGrp="1"/>
          </p:cNvSpPr>
          <p:nvPr>
            <p:ph type="body" sz="quarter" idx="18" hasCustomPrompt="1"/>
          </p:nvPr>
        </p:nvSpPr>
        <p:spPr>
          <a:xfrm>
            <a:off x="8376782" y="20447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27" name="Text Placeholder 5">
            <a:extLst>
              <a:ext uri="{FF2B5EF4-FFF2-40B4-BE49-F238E27FC236}">
                <a16:creationId xmlns:a16="http://schemas.microsoft.com/office/drawing/2014/main" id="{A3A43B0B-CA3B-544A-BB07-1F0E6C9B8F49}"/>
              </a:ext>
            </a:extLst>
          </p:cNvPr>
          <p:cNvSpPr>
            <a:spLocks noGrp="1"/>
          </p:cNvSpPr>
          <p:nvPr>
            <p:ph type="body" sz="quarter" idx="19" hasCustomPrompt="1"/>
          </p:nvPr>
        </p:nvSpPr>
        <p:spPr>
          <a:xfrm>
            <a:off x="8376782" y="3426780"/>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8" name="Text Placeholder 5">
            <a:extLst>
              <a:ext uri="{FF2B5EF4-FFF2-40B4-BE49-F238E27FC236}">
                <a16:creationId xmlns:a16="http://schemas.microsoft.com/office/drawing/2014/main" id="{13530151-C1A5-6E4C-AA66-AC4690EF6902}"/>
              </a:ext>
            </a:extLst>
          </p:cNvPr>
          <p:cNvSpPr>
            <a:spLocks noGrp="1"/>
          </p:cNvSpPr>
          <p:nvPr>
            <p:ph type="body" sz="quarter" idx="20" hasCustomPrompt="1"/>
          </p:nvPr>
        </p:nvSpPr>
        <p:spPr>
          <a:xfrm>
            <a:off x="8376782" y="47879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9" name="Text Placeholder 5">
            <a:extLst>
              <a:ext uri="{FF2B5EF4-FFF2-40B4-BE49-F238E27FC236}">
                <a16:creationId xmlns:a16="http://schemas.microsoft.com/office/drawing/2014/main" id="{5EACE6F3-1318-A245-AD4A-807A31CBA783}"/>
              </a:ext>
            </a:extLst>
          </p:cNvPr>
          <p:cNvSpPr>
            <a:spLocks noGrp="1"/>
          </p:cNvSpPr>
          <p:nvPr>
            <p:ph type="body" sz="quarter" idx="21" hasCustomPrompt="1"/>
          </p:nvPr>
        </p:nvSpPr>
        <p:spPr>
          <a:xfrm>
            <a:off x="8376782" y="61595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pic>
        <p:nvPicPr>
          <p:cNvPr id="16" name="Graphic 15">
            <a:extLst>
              <a:ext uri="{FF2B5EF4-FFF2-40B4-BE49-F238E27FC236}">
                <a16:creationId xmlns:a16="http://schemas.microsoft.com/office/drawing/2014/main" id="{3E44A0A2-48B0-2248-9A84-2C6E4B1296F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999861608"/>
      </p:ext>
    </p:extLst>
  </p:cSld>
  <p:clrMapOvr>
    <a:masterClrMapping/>
  </p:clrMapOvr>
  <p:extLst>
    <p:ext uri="{DCECCB84-F9BA-43D5-87BE-67443E8EF086}">
      <p15:sldGuideLst xmlns:p15="http://schemas.microsoft.com/office/powerpoint/2012/main">
        <p15:guide id="1" pos="5376">
          <p15:clr>
            <a:srgbClr val="FBAE40"/>
          </p15:clr>
        </p15:guide>
        <p15:guide id="2" pos="6264">
          <p15:clr>
            <a:srgbClr val="FBAE40"/>
          </p15:clr>
        </p15:guide>
        <p15:guide id="3" orient="horz" pos="528">
          <p15:clr>
            <a:srgbClr val="FBAE40"/>
          </p15:clr>
        </p15:guide>
        <p15:guide id="10" orient="horz" pos="960">
          <p15:clr>
            <a:srgbClr val="FBAE40"/>
          </p15:clr>
        </p15:guide>
        <p15:guide id="11" orient="horz" pos="1824">
          <p15:clr>
            <a:srgbClr val="FBAE40"/>
          </p15:clr>
        </p15:guide>
        <p15:guide id="12" orient="horz" pos="1392">
          <p15:clr>
            <a:srgbClr val="FBAE40"/>
          </p15:clr>
        </p15:guide>
        <p15:guide id="13" orient="horz" pos="2256">
          <p15:clr>
            <a:srgbClr val="FBAE40"/>
          </p15:clr>
        </p15:guide>
        <p15:guide id="14" orient="horz" pos="2688">
          <p15:clr>
            <a:srgbClr val="FBAE40"/>
          </p15:clr>
        </p15:guide>
        <p15:guide id="15" orient="horz" pos="3120">
          <p15:clr>
            <a:srgbClr val="FBAE40"/>
          </p15:clr>
        </p15:guide>
        <p15:guide id="16" orient="horz" pos="3552">
          <p15:clr>
            <a:srgbClr val="FBAE40"/>
          </p15:clr>
        </p15:guide>
        <p15:guide id="17" orient="horz" pos="3984">
          <p15:clr>
            <a:srgbClr val="FBAE40"/>
          </p15:clr>
        </p15:guide>
        <p15:guide id="18" orient="horz" pos="441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s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9338EF4-6BB8-904C-9EED-BF09FBA0DE89}"/>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9338EF4-6BB8-904C-9EED-BF09FBA0DE8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5" name="Text Placeholder 4">
            <a:extLst>
              <a:ext uri="{FF2B5EF4-FFF2-40B4-BE49-F238E27FC236}">
                <a16:creationId xmlns:a16="http://schemas.microsoft.com/office/drawing/2014/main" id="{28EAB05D-6023-6446-871F-F643EB21D428}"/>
              </a:ext>
            </a:extLst>
          </p:cNvPr>
          <p:cNvSpPr>
            <a:spLocks noGrp="1"/>
          </p:cNvSpPr>
          <p:nvPr>
            <p:ph type="body" sz="quarter" idx="18" hasCustomPrompt="1"/>
          </p:nvPr>
        </p:nvSpPr>
        <p:spPr>
          <a:xfrm>
            <a:off x="8093670"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5" name="Slide Number Placeholder 5">
            <a:extLst>
              <a:ext uri="{FF2B5EF4-FFF2-40B4-BE49-F238E27FC236}">
                <a16:creationId xmlns:a16="http://schemas.microsoft.com/office/drawing/2014/main" id="{F8DC07FD-97E5-F849-914D-DDA379D30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7" name="Footer Placeholder 3">
            <a:extLst>
              <a:ext uri="{FF2B5EF4-FFF2-40B4-BE49-F238E27FC236}">
                <a16:creationId xmlns:a16="http://schemas.microsoft.com/office/drawing/2014/main" id="{758084B5-043A-364E-9017-9761E126923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9" name="Title 1">
            <a:extLst>
              <a:ext uri="{FF2B5EF4-FFF2-40B4-BE49-F238E27FC236}">
                <a16:creationId xmlns:a16="http://schemas.microsoft.com/office/drawing/2014/main" id="{627CA6C2-022E-7940-AB20-7F6D6EBEEFED}"/>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67" name="Text Placeholder 4">
            <a:extLst>
              <a:ext uri="{FF2B5EF4-FFF2-40B4-BE49-F238E27FC236}">
                <a16:creationId xmlns:a16="http://schemas.microsoft.com/office/drawing/2014/main" id="{FBF50EC3-1DAF-2A41-A49D-6ECDAE7789FB}"/>
              </a:ext>
            </a:extLst>
          </p:cNvPr>
          <p:cNvSpPr>
            <a:spLocks noGrp="1"/>
          </p:cNvSpPr>
          <p:nvPr>
            <p:ph type="body" sz="quarter" idx="19" hasCustomPrompt="1"/>
          </p:nvPr>
        </p:nvSpPr>
        <p:spPr>
          <a:xfrm>
            <a:off x="8093670"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0" name="Text Placeholder 4">
            <a:extLst>
              <a:ext uri="{FF2B5EF4-FFF2-40B4-BE49-F238E27FC236}">
                <a16:creationId xmlns:a16="http://schemas.microsoft.com/office/drawing/2014/main" id="{35A0945B-E76F-EC46-BB22-719D2294403B}"/>
              </a:ext>
            </a:extLst>
          </p:cNvPr>
          <p:cNvSpPr>
            <a:spLocks noGrp="1"/>
          </p:cNvSpPr>
          <p:nvPr>
            <p:ph type="body" sz="quarter" idx="20" hasCustomPrompt="1"/>
          </p:nvPr>
        </p:nvSpPr>
        <p:spPr>
          <a:xfrm>
            <a:off x="8093670"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3" name="Text Placeholder 4">
            <a:extLst>
              <a:ext uri="{FF2B5EF4-FFF2-40B4-BE49-F238E27FC236}">
                <a16:creationId xmlns:a16="http://schemas.microsoft.com/office/drawing/2014/main" id="{4EFCA974-995E-834E-B32B-39B4D905F233}"/>
              </a:ext>
            </a:extLst>
          </p:cNvPr>
          <p:cNvSpPr>
            <a:spLocks noGrp="1"/>
          </p:cNvSpPr>
          <p:nvPr>
            <p:ph type="body" sz="quarter" idx="21" hasCustomPrompt="1"/>
          </p:nvPr>
        </p:nvSpPr>
        <p:spPr>
          <a:xfrm>
            <a:off x="8093670"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6" name="Text Placeholder 4">
            <a:extLst>
              <a:ext uri="{FF2B5EF4-FFF2-40B4-BE49-F238E27FC236}">
                <a16:creationId xmlns:a16="http://schemas.microsoft.com/office/drawing/2014/main" id="{71B36F53-D480-034F-900B-A3132AEAA185}"/>
              </a:ext>
            </a:extLst>
          </p:cNvPr>
          <p:cNvSpPr>
            <a:spLocks noGrp="1"/>
          </p:cNvSpPr>
          <p:nvPr>
            <p:ph type="body" sz="quarter" idx="22" hasCustomPrompt="1"/>
          </p:nvPr>
        </p:nvSpPr>
        <p:spPr>
          <a:xfrm>
            <a:off x="8093670"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8" name="Text Placeholder 4">
            <a:extLst>
              <a:ext uri="{FF2B5EF4-FFF2-40B4-BE49-F238E27FC236}">
                <a16:creationId xmlns:a16="http://schemas.microsoft.com/office/drawing/2014/main" id="{881FD484-AB12-C645-92DC-2AEC6A14E5BA}"/>
              </a:ext>
            </a:extLst>
          </p:cNvPr>
          <p:cNvSpPr>
            <a:spLocks noGrp="1"/>
          </p:cNvSpPr>
          <p:nvPr>
            <p:ph type="body" sz="quarter" idx="23" hasCustomPrompt="1"/>
          </p:nvPr>
        </p:nvSpPr>
        <p:spPr>
          <a:xfrm>
            <a:off x="11540958"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0" name="Text Placeholder 4">
            <a:extLst>
              <a:ext uri="{FF2B5EF4-FFF2-40B4-BE49-F238E27FC236}">
                <a16:creationId xmlns:a16="http://schemas.microsoft.com/office/drawing/2014/main" id="{925247B1-5841-8B47-ABB6-E3A3383F8F65}"/>
              </a:ext>
            </a:extLst>
          </p:cNvPr>
          <p:cNvSpPr>
            <a:spLocks noGrp="1"/>
          </p:cNvSpPr>
          <p:nvPr>
            <p:ph type="body" sz="quarter" idx="24" hasCustomPrompt="1"/>
          </p:nvPr>
        </p:nvSpPr>
        <p:spPr>
          <a:xfrm>
            <a:off x="11540958"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2" name="Text Placeholder 4">
            <a:extLst>
              <a:ext uri="{FF2B5EF4-FFF2-40B4-BE49-F238E27FC236}">
                <a16:creationId xmlns:a16="http://schemas.microsoft.com/office/drawing/2014/main" id="{3CB13209-88F5-E745-9B33-164E9BB2CA9E}"/>
              </a:ext>
            </a:extLst>
          </p:cNvPr>
          <p:cNvSpPr>
            <a:spLocks noGrp="1"/>
          </p:cNvSpPr>
          <p:nvPr>
            <p:ph type="body" sz="quarter" idx="25" hasCustomPrompt="1"/>
          </p:nvPr>
        </p:nvSpPr>
        <p:spPr>
          <a:xfrm>
            <a:off x="11540958"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4" name="Text Placeholder 4">
            <a:extLst>
              <a:ext uri="{FF2B5EF4-FFF2-40B4-BE49-F238E27FC236}">
                <a16:creationId xmlns:a16="http://schemas.microsoft.com/office/drawing/2014/main" id="{26C66067-50E5-9843-A3EA-12D8A95E044A}"/>
              </a:ext>
            </a:extLst>
          </p:cNvPr>
          <p:cNvSpPr>
            <a:spLocks noGrp="1"/>
          </p:cNvSpPr>
          <p:nvPr>
            <p:ph type="body" sz="quarter" idx="26" hasCustomPrompt="1"/>
          </p:nvPr>
        </p:nvSpPr>
        <p:spPr>
          <a:xfrm>
            <a:off x="11540958"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7" name="Text Placeholder 4">
            <a:extLst>
              <a:ext uri="{FF2B5EF4-FFF2-40B4-BE49-F238E27FC236}">
                <a16:creationId xmlns:a16="http://schemas.microsoft.com/office/drawing/2014/main" id="{AFFEDDAB-BD3E-FD47-8C4A-ED8CB817DFD7}"/>
              </a:ext>
            </a:extLst>
          </p:cNvPr>
          <p:cNvSpPr>
            <a:spLocks noGrp="1"/>
          </p:cNvSpPr>
          <p:nvPr>
            <p:ph type="body" sz="quarter" idx="27" hasCustomPrompt="1"/>
          </p:nvPr>
        </p:nvSpPr>
        <p:spPr>
          <a:xfrm>
            <a:off x="11540958"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E6D0290E-155D-E042-8C37-BFE5C31CF33F}"/>
              </a:ext>
            </a:extLst>
          </p:cNvPr>
          <p:cNvSpPr>
            <a:spLocks noGrp="1"/>
          </p:cNvSpPr>
          <p:nvPr>
            <p:ph type="body" sz="quarter" idx="29" hasCustomPrompt="1"/>
          </p:nvPr>
        </p:nvSpPr>
        <p:spPr>
          <a:xfrm>
            <a:off x="7336415"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40" name="Text Placeholder 5">
            <a:extLst>
              <a:ext uri="{FF2B5EF4-FFF2-40B4-BE49-F238E27FC236}">
                <a16:creationId xmlns:a16="http://schemas.microsoft.com/office/drawing/2014/main" id="{03850412-D5BD-1548-B6F8-95D26F3D2B44}"/>
              </a:ext>
            </a:extLst>
          </p:cNvPr>
          <p:cNvSpPr>
            <a:spLocks noGrp="1"/>
          </p:cNvSpPr>
          <p:nvPr>
            <p:ph type="body" sz="quarter" idx="30" hasCustomPrompt="1"/>
          </p:nvPr>
        </p:nvSpPr>
        <p:spPr>
          <a:xfrm>
            <a:off x="7336415"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42" name="Text Placeholder 5">
            <a:extLst>
              <a:ext uri="{FF2B5EF4-FFF2-40B4-BE49-F238E27FC236}">
                <a16:creationId xmlns:a16="http://schemas.microsoft.com/office/drawing/2014/main" id="{37D55A63-6236-BE40-ABFF-90BF50E865FE}"/>
              </a:ext>
            </a:extLst>
          </p:cNvPr>
          <p:cNvSpPr>
            <a:spLocks noGrp="1"/>
          </p:cNvSpPr>
          <p:nvPr>
            <p:ph type="body" sz="quarter" idx="31" hasCustomPrompt="1"/>
          </p:nvPr>
        </p:nvSpPr>
        <p:spPr>
          <a:xfrm>
            <a:off x="7336415"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43" name="Text Placeholder 5">
            <a:extLst>
              <a:ext uri="{FF2B5EF4-FFF2-40B4-BE49-F238E27FC236}">
                <a16:creationId xmlns:a16="http://schemas.microsoft.com/office/drawing/2014/main" id="{7478E59C-481E-784F-8481-4C406642D3E8}"/>
              </a:ext>
            </a:extLst>
          </p:cNvPr>
          <p:cNvSpPr>
            <a:spLocks noGrp="1"/>
          </p:cNvSpPr>
          <p:nvPr>
            <p:ph type="body" sz="quarter" idx="32" hasCustomPrompt="1"/>
          </p:nvPr>
        </p:nvSpPr>
        <p:spPr>
          <a:xfrm>
            <a:off x="7336415"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44" name="Text Placeholder 5">
            <a:extLst>
              <a:ext uri="{FF2B5EF4-FFF2-40B4-BE49-F238E27FC236}">
                <a16:creationId xmlns:a16="http://schemas.microsoft.com/office/drawing/2014/main" id="{DF49F66D-3EB4-C649-AA52-C1CE55D9E29B}"/>
              </a:ext>
            </a:extLst>
          </p:cNvPr>
          <p:cNvSpPr>
            <a:spLocks noGrp="1"/>
          </p:cNvSpPr>
          <p:nvPr>
            <p:ph type="body" sz="quarter" idx="33" hasCustomPrompt="1"/>
          </p:nvPr>
        </p:nvSpPr>
        <p:spPr>
          <a:xfrm>
            <a:off x="7336415"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
        <p:nvSpPr>
          <p:cNvPr id="53" name="Text Placeholder 5">
            <a:extLst>
              <a:ext uri="{FF2B5EF4-FFF2-40B4-BE49-F238E27FC236}">
                <a16:creationId xmlns:a16="http://schemas.microsoft.com/office/drawing/2014/main" id="{77AFEA5E-3A24-F547-A539-252800FA175F}"/>
              </a:ext>
            </a:extLst>
          </p:cNvPr>
          <p:cNvSpPr>
            <a:spLocks noGrp="1"/>
          </p:cNvSpPr>
          <p:nvPr>
            <p:ph type="body" sz="quarter" idx="34" hasCustomPrompt="1"/>
          </p:nvPr>
        </p:nvSpPr>
        <p:spPr>
          <a:xfrm>
            <a:off x="10839334"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6</a:t>
            </a:r>
          </a:p>
        </p:txBody>
      </p:sp>
      <p:sp>
        <p:nvSpPr>
          <p:cNvPr id="54" name="Text Placeholder 5">
            <a:extLst>
              <a:ext uri="{FF2B5EF4-FFF2-40B4-BE49-F238E27FC236}">
                <a16:creationId xmlns:a16="http://schemas.microsoft.com/office/drawing/2014/main" id="{61404EC6-6819-F741-BB8E-B3A4BC39336E}"/>
              </a:ext>
            </a:extLst>
          </p:cNvPr>
          <p:cNvSpPr>
            <a:spLocks noGrp="1"/>
          </p:cNvSpPr>
          <p:nvPr>
            <p:ph type="body" sz="quarter" idx="35" hasCustomPrompt="1"/>
          </p:nvPr>
        </p:nvSpPr>
        <p:spPr>
          <a:xfrm>
            <a:off x="10839334"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7</a:t>
            </a:r>
          </a:p>
        </p:txBody>
      </p:sp>
      <p:sp>
        <p:nvSpPr>
          <p:cNvPr id="55" name="Text Placeholder 5">
            <a:extLst>
              <a:ext uri="{FF2B5EF4-FFF2-40B4-BE49-F238E27FC236}">
                <a16:creationId xmlns:a16="http://schemas.microsoft.com/office/drawing/2014/main" id="{C89586CB-F15A-1F4A-9185-9AC4D760D9A3}"/>
              </a:ext>
            </a:extLst>
          </p:cNvPr>
          <p:cNvSpPr>
            <a:spLocks noGrp="1"/>
          </p:cNvSpPr>
          <p:nvPr>
            <p:ph type="body" sz="quarter" idx="36" hasCustomPrompt="1"/>
          </p:nvPr>
        </p:nvSpPr>
        <p:spPr>
          <a:xfrm>
            <a:off x="10839334"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8</a:t>
            </a:r>
          </a:p>
        </p:txBody>
      </p:sp>
      <p:sp>
        <p:nvSpPr>
          <p:cNvPr id="56" name="Text Placeholder 5">
            <a:extLst>
              <a:ext uri="{FF2B5EF4-FFF2-40B4-BE49-F238E27FC236}">
                <a16:creationId xmlns:a16="http://schemas.microsoft.com/office/drawing/2014/main" id="{CBF71C3F-9226-064A-8CCD-B2F930C7F170}"/>
              </a:ext>
            </a:extLst>
          </p:cNvPr>
          <p:cNvSpPr>
            <a:spLocks noGrp="1"/>
          </p:cNvSpPr>
          <p:nvPr>
            <p:ph type="body" sz="quarter" idx="37" hasCustomPrompt="1"/>
          </p:nvPr>
        </p:nvSpPr>
        <p:spPr>
          <a:xfrm>
            <a:off x="10839334"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9</a:t>
            </a:r>
          </a:p>
        </p:txBody>
      </p:sp>
      <p:sp>
        <p:nvSpPr>
          <p:cNvPr id="57" name="Text Placeholder 5">
            <a:extLst>
              <a:ext uri="{FF2B5EF4-FFF2-40B4-BE49-F238E27FC236}">
                <a16:creationId xmlns:a16="http://schemas.microsoft.com/office/drawing/2014/main" id="{94A6A3D4-EDAB-5D4D-9BD5-77EDF50FBBFB}"/>
              </a:ext>
            </a:extLst>
          </p:cNvPr>
          <p:cNvSpPr>
            <a:spLocks noGrp="1"/>
          </p:cNvSpPr>
          <p:nvPr>
            <p:ph type="body" sz="quarter" idx="38" hasCustomPrompt="1"/>
          </p:nvPr>
        </p:nvSpPr>
        <p:spPr>
          <a:xfrm>
            <a:off x="10839334"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10</a:t>
            </a:r>
          </a:p>
        </p:txBody>
      </p:sp>
      <p:pic>
        <p:nvPicPr>
          <p:cNvPr id="26" name="Graphic 25">
            <a:extLst>
              <a:ext uri="{FF2B5EF4-FFF2-40B4-BE49-F238E27FC236}">
                <a16:creationId xmlns:a16="http://schemas.microsoft.com/office/drawing/2014/main" id="{10015FED-4A50-C14F-B2AE-5DFA7CE978B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4267516173"/>
      </p:ext>
    </p:extLst>
  </p:cSld>
  <p:clrMapOvr>
    <a:masterClrMapping/>
  </p:clrMapOvr>
  <p:extLst>
    <p:ext uri="{DCECCB84-F9BA-43D5-87BE-67443E8EF086}">
      <p15:sldGuideLst xmlns:p15="http://schemas.microsoft.com/office/powerpoint/2012/main">
        <p15:guide id="12" orient="horz" pos="504">
          <p15:clr>
            <a:srgbClr val="FBAE40"/>
          </p15:clr>
        </p15:guide>
        <p15:guide id="14" orient="horz" pos="1368">
          <p15:clr>
            <a:srgbClr val="FBAE40"/>
          </p15:clr>
        </p15:guide>
        <p15:guide id="16" orient="horz" pos="3000">
          <p15:clr>
            <a:srgbClr val="FBAE40"/>
          </p15:clr>
        </p15:guide>
        <p15:guide id="17" orient="horz" pos="3864">
          <p15:clr>
            <a:srgbClr val="FBAE40"/>
          </p15:clr>
        </p15:guide>
        <p15:guide id="19"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Next Steps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084EC76-FC47-204F-9D39-63E811D06E27}"/>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084EC76-FC47-204F-9D39-63E811D06E27}"/>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7" name="Text Placeholder 4">
            <a:extLst>
              <a:ext uri="{FF2B5EF4-FFF2-40B4-BE49-F238E27FC236}">
                <a16:creationId xmlns:a16="http://schemas.microsoft.com/office/drawing/2014/main" id="{1233E17E-5377-C24C-AD2C-39BA4296672C}"/>
              </a:ext>
            </a:extLst>
          </p:cNvPr>
          <p:cNvSpPr>
            <a:spLocks noGrp="1"/>
          </p:cNvSpPr>
          <p:nvPr>
            <p:ph type="body" sz="quarter" idx="18" hasCustomPrompt="1"/>
          </p:nvPr>
        </p:nvSpPr>
        <p:spPr>
          <a:xfrm>
            <a:off x="53002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8" name="Text Placeholder 4">
            <a:extLst>
              <a:ext uri="{FF2B5EF4-FFF2-40B4-BE49-F238E27FC236}">
                <a16:creationId xmlns:a16="http://schemas.microsoft.com/office/drawing/2014/main" id="{E9E43623-1ADA-7C4F-923F-B58B9AC62120}"/>
              </a:ext>
            </a:extLst>
          </p:cNvPr>
          <p:cNvSpPr>
            <a:spLocks noGrp="1"/>
          </p:cNvSpPr>
          <p:nvPr>
            <p:ph type="body" sz="quarter" idx="19" hasCustomPrompt="1"/>
          </p:nvPr>
        </p:nvSpPr>
        <p:spPr>
          <a:xfrm>
            <a:off x="53008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30" name="Slide Number Placeholder 5">
            <a:extLst>
              <a:ext uri="{FF2B5EF4-FFF2-40B4-BE49-F238E27FC236}">
                <a16:creationId xmlns:a16="http://schemas.microsoft.com/office/drawing/2014/main" id="{394B72A7-E3E8-CC4B-816F-2A159364356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1" name="Footer Placeholder 3">
            <a:extLst>
              <a:ext uri="{FF2B5EF4-FFF2-40B4-BE49-F238E27FC236}">
                <a16:creationId xmlns:a16="http://schemas.microsoft.com/office/drawing/2014/main" id="{6803EFAD-4A5C-C948-9D16-079F72932A1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1EEC7578-AE97-504B-991A-7FA2939B953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37" name="Text Placeholder 4">
            <a:extLst>
              <a:ext uri="{FF2B5EF4-FFF2-40B4-BE49-F238E27FC236}">
                <a16:creationId xmlns:a16="http://schemas.microsoft.com/office/drawing/2014/main" id="{7242DD4E-0A20-B240-8C4D-8BCDA14E6853}"/>
              </a:ext>
            </a:extLst>
          </p:cNvPr>
          <p:cNvSpPr>
            <a:spLocks noGrp="1"/>
          </p:cNvSpPr>
          <p:nvPr>
            <p:ph type="body" sz="quarter" idx="20" hasCustomPrompt="1"/>
          </p:nvPr>
        </p:nvSpPr>
        <p:spPr>
          <a:xfrm>
            <a:off x="50038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59" name="Text Placeholder 4">
            <a:extLst>
              <a:ext uri="{FF2B5EF4-FFF2-40B4-BE49-F238E27FC236}">
                <a16:creationId xmlns:a16="http://schemas.microsoft.com/office/drawing/2014/main" id="{24234E21-09D7-5244-A79E-3EF2C41AF65A}"/>
              </a:ext>
            </a:extLst>
          </p:cNvPr>
          <p:cNvSpPr>
            <a:spLocks noGrp="1"/>
          </p:cNvSpPr>
          <p:nvPr>
            <p:ph type="body" sz="quarter" idx="21" hasCustomPrompt="1"/>
          </p:nvPr>
        </p:nvSpPr>
        <p:spPr>
          <a:xfrm>
            <a:off x="99484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0" name="Text Placeholder 4">
            <a:extLst>
              <a:ext uri="{FF2B5EF4-FFF2-40B4-BE49-F238E27FC236}">
                <a16:creationId xmlns:a16="http://schemas.microsoft.com/office/drawing/2014/main" id="{3B433C64-5662-864A-870D-E0F2479AA87C}"/>
              </a:ext>
            </a:extLst>
          </p:cNvPr>
          <p:cNvSpPr>
            <a:spLocks noGrp="1"/>
          </p:cNvSpPr>
          <p:nvPr>
            <p:ph type="body" sz="quarter" idx="22" hasCustomPrompt="1"/>
          </p:nvPr>
        </p:nvSpPr>
        <p:spPr>
          <a:xfrm>
            <a:off x="99490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1" name="Text Placeholder 4">
            <a:extLst>
              <a:ext uri="{FF2B5EF4-FFF2-40B4-BE49-F238E27FC236}">
                <a16:creationId xmlns:a16="http://schemas.microsoft.com/office/drawing/2014/main" id="{C5D9B63E-206A-3A42-ABB9-F04E60D4BA47}"/>
              </a:ext>
            </a:extLst>
          </p:cNvPr>
          <p:cNvSpPr>
            <a:spLocks noGrp="1"/>
          </p:cNvSpPr>
          <p:nvPr>
            <p:ph type="body" sz="quarter" idx="23" hasCustomPrompt="1"/>
          </p:nvPr>
        </p:nvSpPr>
        <p:spPr>
          <a:xfrm>
            <a:off x="96520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4</a:t>
            </a:r>
          </a:p>
        </p:txBody>
      </p:sp>
      <p:sp>
        <p:nvSpPr>
          <p:cNvPr id="63" name="Text Placeholder 4">
            <a:extLst>
              <a:ext uri="{FF2B5EF4-FFF2-40B4-BE49-F238E27FC236}">
                <a16:creationId xmlns:a16="http://schemas.microsoft.com/office/drawing/2014/main" id="{136B03FB-33C3-BF4C-BD6F-3A81C31A82CB}"/>
              </a:ext>
            </a:extLst>
          </p:cNvPr>
          <p:cNvSpPr>
            <a:spLocks noGrp="1"/>
          </p:cNvSpPr>
          <p:nvPr>
            <p:ph type="body" sz="quarter" idx="24" hasCustomPrompt="1"/>
          </p:nvPr>
        </p:nvSpPr>
        <p:spPr>
          <a:xfrm>
            <a:off x="5300282"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4" name="Text Placeholder 4">
            <a:extLst>
              <a:ext uri="{FF2B5EF4-FFF2-40B4-BE49-F238E27FC236}">
                <a16:creationId xmlns:a16="http://schemas.microsoft.com/office/drawing/2014/main" id="{DDC4BDDB-4701-C141-9543-D26BEB144D98}"/>
              </a:ext>
            </a:extLst>
          </p:cNvPr>
          <p:cNvSpPr>
            <a:spLocks noGrp="1"/>
          </p:cNvSpPr>
          <p:nvPr>
            <p:ph type="body" sz="quarter" idx="25" hasCustomPrompt="1"/>
          </p:nvPr>
        </p:nvSpPr>
        <p:spPr>
          <a:xfrm>
            <a:off x="5300818"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5" name="Text Placeholder 4">
            <a:extLst>
              <a:ext uri="{FF2B5EF4-FFF2-40B4-BE49-F238E27FC236}">
                <a16:creationId xmlns:a16="http://schemas.microsoft.com/office/drawing/2014/main" id="{1173C913-F578-7342-9BC9-2B905AF7CD98}"/>
              </a:ext>
            </a:extLst>
          </p:cNvPr>
          <p:cNvSpPr>
            <a:spLocks noGrp="1"/>
          </p:cNvSpPr>
          <p:nvPr>
            <p:ph type="body" sz="quarter" idx="26" hasCustomPrompt="1"/>
          </p:nvPr>
        </p:nvSpPr>
        <p:spPr>
          <a:xfrm>
            <a:off x="50038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67" name="Text Placeholder 4">
            <a:extLst>
              <a:ext uri="{FF2B5EF4-FFF2-40B4-BE49-F238E27FC236}">
                <a16:creationId xmlns:a16="http://schemas.microsoft.com/office/drawing/2014/main" id="{55DE7C74-C751-4E43-9361-A930663D34AD}"/>
              </a:ext>
            </a:extLst>
          </p:cNvPr>
          <p:cNvSpPr>
            <a:spLocks noGrp="1"/>
          </p:cNvSpPr>
          <p:nvPr>
            <p:ph type="body" sz="quarter" idx="27" hasCustomPrompt="1"/>
          </p:nvPr>
        </p:nvSpPr>
        <p:spPr>
          <a:xfrm>
            <a:off x="9985957"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8" name="Text Placeholder 4">
            <a:extLst>
              <a:ext uri="{FF2B5EF4-FFF2-40B4-BE49-F238E27FC236}">
                <a16:creationId xmlns:a16="http://schemas.microsoft.com/office/drawing/2014/main" id="{E786A57D-7605-784A-AC6B-BF9BEFC55EB0}"/>
              </a:ext>
            </a:extLst>
          </p:cNvPr>
          <p:cNvSpPr>
            <a:spLocks noGrp="1"/>
          </p:cNvSpPr>
          <p:nvPr>
            <p:ph type="body" sz="quarter" idx="28" hasCustomPrompt="1"/>
          </p:nvPr>
        </p:nvSpPr>
        <p:spPr>
          <a:xfrm>
            <a:off x="9986493"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9" name="Text Placeholder 4">
            <a:extLst>
              <a:ext uri="{FF2B5EF4-FFF2-40B4-BE49-F238E27FC236}">
                <a16:creationId xmlns:a16="http://schemas.microsoft.com/office/drawing/2014/main" id="{09B95635-2B14-0347-8AF2-D0FAD5D48F85}"/>
              </a:ext>
            </a:extLst>
          </p:cNvPr>
          <p:cNvSpPr>
            <a:spLocks noGrp="1"/>
          </p:cNvSpPr>
          <p:nvPr>
            <p:ph type="body" sz="quarter" idx="29" hasCustomPrompt="1"/>
          </p:nvPr>
        </p:nvSpPr>
        <p:spPr>
          <a:xfrm>
            <a:off x="96520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5</a:t>
            </a:r>
          </a:p>
        </p:txBody>
      </p:sp>
      <p:sp>
        <p:nvSpPr>
          <p:cNvPr id="71" name="Text Placeholder 4">
            <a:extLst>
              <a:ext uri="{FF2B5EF4-FFF2-40B4-BE49-F238E27FC236}">
                <a16:creationId xmlns:a16="http://schemas.microsoft.com/office/drawing/2014/main" id="{1F9206FB-46D1-C640-8F1C-714F8758E1D3}"/>
              </a:ext>
            </a:extLst>
          </p:cNvPr>
          <p:cNvSpPr>
            <a:spLocks noGrp="1"/>
          </p:cNvSpPr>
          <p:nvPr>
            <p:ph type="body" sz="quarter" idx="30" hasCustomPrompt="1"/>
          </p:nvPr>
        </p:nvSpPr>
        <p:spPr>
          <a:xfrm>
            <a:off x="53002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2" name="Text Placeholder 4">
            <a:extLst>
              <a:ext uri="{FF2B5EF4-FFF2-40B4-BE49-F238E27FC236}">
                <a16:creationId xmlns:a16="http://schemas.microsoft.com/office/drawing/2014/main" id="{E6731DF6-8C41-D241-A94C-ADA9924643D7}"/>
              </a:ext>
            </a:extLst>
          </p:cNvPr>
          <p:cNvSpPr>
            <a:spLocks noGrp="1"/>
          </p:cNvSpPr>
          <p:nvPr>
            <p:ph type="body" sz="quarter" idx="31" hasCustomPrompt="1"/>
          </p:nvPr>
        </p:nvSpPr>
        <p:spPr>
          <a:xfrm>
            <a:off x="53008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73" name="Text Placeholder 4">
            <a:extLst>
              <a:ext uri="{FF2B5EF4-FFF2-40B4-BE49-F238E27FC236}">
                <a16:creationId xmlns:a16="http://schemas.microsoft.com/office/drawing/2014/main" id="{A9B41717-A488-8A47-9468-F9BCDA4DA76F}"/>
              </a:ext>
            </a:extLst>
          </p:cNvPr>
          <p:cNvSpPr>
            <a:spLocks noGrp="1"/>
          </p:cNvSpPr>
          <p:nvPr>
            <p:ph type="body" sz="quarter" idx="32" hasCustomPrompt="1"/>
          </p:nvPr>
        </p:nvSpPr>
        <p:spPr>
          <a:xfrm>
            <a:off x="50038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75" name="Text Placeholder 4">
            <a:extLst>
              <a:ext uri="{FF2B5EF4-FFF2-40B4-BE49-F238E27FC236}">
                <a16:creationId xmlns:a16="http://schemas.microsoft.com/office/drawing/2014/main" id="{6F3697DF-F2C0-B74B-8B8E-F5F04C77CEF0}"/>
              </a:ext>
            </a:extLst>
          </p:cNvPr>
          <p:cNvSpPr>
            <a:spLocks noGrp="1"/>
          </p:cNvSpPr>
          <p:nvPr>
            <p:ph type="body" sz="quarter" idx="33" hasCustomPrompt="1"/>
          </p:nvPr>
        </p:nvSpPr>
        <p:spPr>
          <a:xfrm>
            <a:off x="99484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6" name="Text Placeholder 4">
            <a:extLst>
              <a:ext uri="{FF2B5EF4-FFF2-40B4-BE49-F238E27FC236}">
                <a16:creationId xmlns:a16="http://schemas.microsoft.com/office/drawing/2014/main" id="{010208B9-EBAF-024B-BDBD-B821C46A564B}"/>
              </a:ext>
            </a:extLst>
          </p:cNvPr>
          <p:cNvSpPr>
            <a:spLocks noGrp="1"/>
          </p:cNvSpPr>
          <p:nvPr>
            <p:ph type="body" sz="quarter" idx="34" hasCustomPrompt="1"/>
          </p:nvPr>
        </p:nvSpPr>
        <p:spPr>
          <a:xfrm>
            <a:off x="99490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77" name="Text Placeholder 4">
            <a:extLst>
              <a:ext uri="{FF2B5EF4-FFF2-40B4-BE49-F238E27FC236}">
                <a16:creationId xmlns:a16="http://schemas.microsoft.com/office/drawing/2014/main" id="{54CB2744-2AEB-A64E-A434-B328B74315A9}"/>
              </a:ext>
            </a:extLst>
          </p:cNvPr>
          <p:cNvSpPr>
            <a:spLocks noGrp="1"/>
          </p:cNvSpPr>
          <p:nvPr>
            <p:ph type="body" sz="quarter" idx="35" hasCustomPrompt="1"/>
          </p:nvPr>
        </p:nvSpPr>
        <p:spPr>
          <a:xfrm>
            <a:off x="96520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6</a:t>
            </a:r>
          </a:p>
        </p:txBody>
      </p:sp>
      <p:pic>
        <p:nvPicPr>
          <p:cNvPr id="24" name="Graphic 23">
            <a:extLst>
              <a:ext uri="{FF2B5EF4-FFF2-40B4-BE49-F238E27FC236}">
                <a16:creationId xmlns:a16="http://schemas.microsoft.com/office/drawing/2014/main" id="{142C7B17-D161-8144-81B8-4AC74818AA8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661942873"/>
      </p:ext>
    </p:extLst>
  </p:cSld>
  <p:clrMapOvr>
    <a:masterClrMapping/>
  </p:clrMapOvr>
  <p:extLst>
    <p:ext uri="{DCECCB84-F9BA-43D5-87BE-67443E8EF086}">
      <p15:sldGuideLst xmlns:p15="http://schemas.microsoft.com/office/powerpoint/2012/main">
        <p15:guide id="1" orient="horz" pos="1608">
          <p15:clr>
            <a:srgbClr val="FBAE40"/>
          </p15:clr>
        </p15:guide>
        <p15:guide id="2" orient="horz" pos="2760">
          <p15:clr>
            <a:srgbClr val="FBAE40"/>
          </p15:clr>
        </p15:guide>
        <p15:guide id="3" orient="horz" pos="391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5DE728E-C686-4544-A4AF-7407D671443B}"/>
              </a:ext>
            </a:extLst>
          </p:cNvPr>
          <p:cNvGraphicFramePr>
            <a:graphicFrameLocks noChangeAspect="1"/>
          </p:cNvGraphicFramePr>
          <p:nvPr userDrawn="1">
            <p:custDataLst>
              <p:tags r:id="rId1"/>
            </p:custDataLst>
            <p:extLst>
              <p:ext uri="{D42A27DB-BD31-4B8C-83A1-F6EECF244321}">
                <p14:modId xmlns:p14="http://schemas.microsoft.com/office/powerpoint/2010/main" val="27373339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C5DE728E-C686-4544-A4AF-7407D671443B}"/>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C1CA15B-0DC0-FA49-85C2-FA530C8F30B5}"/>
              </a:ext>
            </a:extLst>
          </p:cNvPr>
          <p:cNvSpPr/>
          <p:nvPr userDrawn="1"/>
        </p:nvSpPr>
        <p:spPr>
          <a:xfrm>
            <a:off x="7" y="2286000"/>
            <a:ext cx="3653943"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7216500F-B1A9-4645-882F-C86D370553D8}"/>
              </a:ext>
            </a:extLst>
          </p:cNvPr>
          <p:cNvSpPr/>
          <p:nvPr userDrawn="1"/>
        </p:nvSpPr>
        <p:spPr>
          <a:xfrm>
            <a:off x="3648493" y="2285998"/>
            <a:ext cx="3653943" cy="50292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7" name="Rectangle 6">
            <a:extLst>
              <a:ext uri="{FF2B5EF4-FFF2-40B4-BE49-F238E27FC236}">
                <a16:creationId xmlns:a16="http://schemas.microsoft.com/office/drawing/2014/main" id="{58448808-F38D-0243-B81C-1B75E52611FF}"/>
              </a:ext>
            </a:extLst>
          </p:cNvPr>
          <p:cNvSpPr/>
          <p:nvPr userDrawn="1"/>
        </p:nvSpPr>
        <p:spPr>
          <a:xfrm>
            <a:off x="7296977" y="2285998"/>
            <a:ext cx="3653943" cy="50292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solidFill>
                <a:srgbClr val="73C0FF"/>
              </a:solidFill>
              <a:latin typeface="Segoe UI" panose="020B0502040204020203" pitchFamily="34" charset="0"/>
              <a:sym typeface="Segoe UI" panose="020B0502040204020203" pitchFamily="34" charset="0"/>
            </a:endParaRPr>
          </a:p>
        </p:txBody>
      </p:sp>
      <p:sp>
        <p:nvSpPr>
          <p:cNvPr id="8" name="Rectangle 7">
            <a:extLst>
              <a:ext uri="{FF2B5EF4-FFF2-40B4-BE49-F238E27FC236}">
                <a16:creationId xmlns:a16="http://schemas.microsoft.com/office/drawing/2014/main" id="{97C25F0D-9D79-944D-98C3-79128E3BF0BA}"/>
              </a:ext>
            </a:extLst>
          </p:cNvPr>
          <p:cNvSpPr/>
          <p:nvPr userDrawn="1"/>
        </p:nvSpPr>
        <p:spPr>
          <a:xfrm>
            <a:off x="10956818" y="2285998"/>
            <a:ext cx="3677335" cy="5029202"/>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cxnSp>
        <p:nvCxnSpPr>
          <p:cNvPr id="13" name="Straight Connector 12">
            <a:extLst>
              <a:ext uri="{FF2B5EF4-FFF2-40B4-BE49-F238E27FC236}">
                <a16:creationId xmlns:a16="http://schemas.microsoft.com/office/drawing/2014/main" id="{3A6FF31F-07CC-8D41-8031-CFAEFCE4A73B}"/>
              </a:ext>
            </a:extLst>
          </p:cNvPr>
          <p:cNvCxnSpPr/>
          <p:nvPr userDrawn="1"/>
        </p:nvCxnSpPr>
        <p:spPr>
          <a:xfrm>
            <a:off x="3648485" y="2206659"/>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9DC4D7-1B1E-174C-940D-A3793C843D01}"/>
              </a:ext>
            </a:extLst>
          </p:cNvPr>
          <p:cNvCxnSpPr/>
          <p:nvPr userDrawn="1"/>
        </p:nvCxnSpPr>
        <p:spPr>
          <a:xfrm>
            <a:off x="7294499" y="2181945"/>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93BB7E-F5F2-E649-8033-7166E90A7207}"/>
              </a:ext>
            </a:extLst>
          </p:cNvPr>
          <p:cNvCxnSpPr/>
          <p:nvPr userDrawn="1"/>
        </p:nvCxnSpPr>
        <p:spPr>
          <a:xfrm>
            <a:off x="10950912" y="2194302"/>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380002C4-0FB2-5844-A675-D6F402F57E0C}"/>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4" name="Footer Placeholder 3">
            <a:extLst>
              <a:ext uri="{FF2B5EF4-FFF2-40B4-BE49-F238E27FC236}">
                <a16:creationId xmlns:a16="http://schemas.microsoft.com/office/drawing/2014/main" id="{1DD1F092-6564-A645-82F4-978A0E34CD9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6" name="Title 1">
            <a:extLst>
              <a:ext uri="{FF2B5EF4-FFF2-40B4-BE49-F238E27FC236}">
                <a16:creationId xmlns:a16="http://schemas.microsoft.com/office/drawing/2014/main" id="{3D7F8090-242A-7D45-B018-EC8BB81EF6F9}"/>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43" name="Text Placeholder 4">
            <a:extLst>
              <a:ext uri="{FF2B5EF4-FFF2-40B4-BE49-F238E27FC236}">
                <a16:creationId xmlns:a16="http://schemas.microsoft.com/office/drawing/2014/main" id="{D739A91B-ECAC-694E-B1D4-B08743F7A719}"/>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4" name="Text Placeholder 2">
            <a:extLst>
              <a:ext uri="{FF2B5EF4-FFF2-40B4-BE49-F238E27FC236}">
                <a16:creationId xmlns:a16="http://schemas.microsoft.com/office/drawing/2014/main" id="{73DFE6B0-7DF2-6642-83E1-66F109347464}"/>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Segoe UI" panose="020B0502040204020203" pitchFamily="34" charset="0"/>
                <a:sym typeface="Segoe UI" panose="020B0502040204020203" pitchFamily="34" charset="0"/>
              </a:defRPr>
            </a:lvl1pPr>
          </a:lstStyle>
          <a:p>
            <a:pPr lvl="0"/>
            <a:r>
              <a:rPr lang="en-US" dirty="0"/>
              <a:t>1</a:t>
            </a:r>
          </a:p>
        </p:txBody>
      </p:sp>
      <p:sp>
        <p:nvSpPr>
          <p:cNvPr id="45" name="Text Placeholder 4">
            <a:extLst>
              <a:ext uri="{FF2B5EF4-FFF2-40B4-BE49-F238E27FC236}">
                <a16:creationId xmlns:a16="http://schemas.microsoft.com/office/drawing/2014/main" id="{05442459-8373-1A41-9688-B9B808260216}"/>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4">
            <a:extLst>
              <a:ext uri="{FF2B5EF4-FFF2-40B4-BE49-F238E27FC236}">
                <a16:creationId xmlns:a16="http://schemas.microsoft.com/office/drawing/2014/main" id="{9672854A-915C-CB40-9798-89F42D35DAE2}"/>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7" name="Text Placeholder 4">
            <a:extLst>
              <a:ext uri="{FF2B5EF4-FFF2-40B4-BE49-F238E27FC236}">
                <a16:creationId xmlns:a16="http://schemas.microsoft.com/office/drawing/2014/main" id="{6F2C4F87-A008-5845-BCBD-D3097A755851}"/>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2">
            <a:extLst>
              <a:ext uri="{FF2B5EF4-FFF2-40B4-BE49-F238E27FC236}">
                <a16:creationId xmlns:a16="http://schemas.microsoft.com/office/drawing/2014/main" id="{37108E50-1C2C-2B4B-B315-85FB3DD1EC88}"/>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2</a:t>
            </a:r>
          </a:p>
        </p:txBody>
      </p:sp>
      <p:sp>
        <p:nvSpPr>
          <p:cNvPr id="49" name="Text Placeholder 2">
            <a:extLst>
              <a:ext uri="{FF2B5EF4-FFF2-40B4-BE49-F238E27FC236}">
                <a16:creationId xmlns:a16="http://schemas.microsoft.com/office/drawing/2014/main" id="{D77F7913-4904-164E-A7C4-69D8433AC5ED}"/>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3</a:t>
            </a:r>
          </a:p>
        </p:txBody>
      </p:sp>
      <p:sp>
        <p:nvSpPr>
          <p:cNvPr id="50" name="Text Placeholder 2">
            <a:extLst>
              <a:ext uri="{FF2B5EF4-FFF2-40B4-BE49-F238E27FC236}">
                <a16:creationId xmlns:a16="http://schemas.microsoft.com/office/drawing/2014/main" id="{A2501913-11BF-844A-B7B0-1D42A71BA732}"/>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pic>
        <p:nvPicPr>
          <p:cNvPr id="21" name="Graphic 20">
            <a:extLst>
              <a:ext uri="{FF2B5EF4-FFF2-40B4-BE49-F238E27FC236}">
                <a16:creationId xmlns:a16="http://schemas.microsoft.com/office/drawing/2014/main" id="{F0FDB153-4C7B-1C4D-9874-6989FB4256B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8868877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Next Step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CD79644-E311-654B-ACA7-9231F5E3607F}"/>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FCD79644-E311-654B-ACA7-9231F5E3607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Text Placeholder 6">
            <a:extLst>
              <a:ext uri="{FF2B5EF4-FFF2-40B4-BE49-F238E27FC236}">
                <a16:creationId xmlns:a16="http://schemas.microsoft.com/office/drawing/2014/main" id="{849F6C18-672B-6D42-AB0F-130596F63BE4}"/>
              </a:ext>
            </a:extLst>
          </p:cNvPr>
          <p:cNvSpPr>
            <a:spLocks noGrp="1"/>
          </p:cNvSpPr>
          <p:nvPr>
            <p:ph type="body" sz="quarter" idx="12" hasCustomPrompt="1"/>
          </p:nvPr>
        </p:nvSpPr>
        <p:spPr>
          <a:xfrm>
            <a:off x="228302"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11" name="Text Placeholder 4">
            <a:extLst>
              <a:ext uri="{FF2B5EF4-FFF2-40B4-BE49-F238E27FC236}">
                <a16:creationId xmlns:a16="http://schemas.microsoft.com/office/drawing/2014/main" id="{BAE060BD-0D8D-AC48-B242-3D34AEB41AA8}"/>
              </a:ext>
            </a:extLst>
          </p:cNvPr>
          <p:cNvSpPr>
            <a:spLocks noGrp="1"/>
          </p:cNvSpPr>
          <p:nvPr>
            <p:ph type="body" sz="quarter" idx="18" hasCustomPrompt="1"/>
          </p:nvPr>
        </p:nvSpPr>
        <p:spPr>
          <a:xfrm>
            <a:off x="568449"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2" name="Text Placeholder 4">
            <a:extLst>
              <a:ext uri="{FF2B5EF4-FFF2-40B4-BE49-F238E27FC236}">
                <a16:creationId xmlns:a16="http://schemas.microsoft.com/office/drawing/2014/main" id="{8E65A059-C9EF-5943-BA43-199F504186F8}"/>
              </a:ext>
            </a:extLst>
          </p:cNvPr>
          <p:cNvSpPr>
            <a:spLocks noGrp="1"/>
          </p:cNvSpPr>
          <p:nvPr>
            <p:ph type="body" sz="quarter" idx="19" hasCustomPrompt="1"/>
          </p:nvPr>
        </p:nvSpPr>
        <p:spPr>
          <a:xfrm>
            <a:off x="568986"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35" name="Text Placeholder 4">
            <a:extLst>
              <a:ext uri="{FF2B5EF4-FFF2-40B4-BE49-F238E27FC236}">
                <a16:creationId xmlns:a16="http://schemas.microsoft.com/office/drawing/2014/main" id="{D959E8D8-29F1-5349-9971-B3AA686A06A3}"/>
              </a:ext>
            </a:extLst>
          </p:cNvPr>
          <p:cNvSpPr>
            <a:spLocks noGrp="1"/>
          </p:cNvSpPr>
          <p:nvPr>
            <p:ph type="body" sz="quarter" idx="48" hasCustomPrompt="1"/>
          </p:nvPr>
        </p:nvSpPr>
        <p:spPr>
          <a:xfrm>
            <a:off x="380924" y="2873315"/>
            <a:ext cx="1299611" cy="315670"/>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9" name="Slide Number Placeholder 5">
            <a:extLst>
              <a:ext uri="{FF2B5EF4-FFF2-40B4-BE49-F238E27FC236}">
                <a16:creationId xmlns:a16="http://schemas.microsoft.com/office/drawing/2014/main" id="{61C7E403-B04F-3848-AA7A-F9B6DFE9E58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0" name="Footer Placeholder 3">
            <a:extLst>
              <a:ext uri="{FF2B5EF4-FFF2-40B4-BE49-F238E27FC236}">
                <a16:creationId xmlns:a16="http://schemas.microsoft.com/office/drawing/2014/main" id="{4E65AF74-1A2C-7942-BD65-558510A5D49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2" name="Title 1">
            <a:extLst>
              <a:ext uri="{FF2B5EF4-FFF2-40B4-BE49-F238E27FC236}">
                <a16:creationId xmlns:a16="http://schemas.microsoft.com/office/drawing/2014/main" id="{FC0581F5-3E5A-DA48-881F-B8EFB4BB927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65" name="Text Placeholder 6">
            <a:extLst>
              <a:ext uri="{FF2B5EF4-FFF2-40B4-BE49-F238E27FC236}">
                <a16:creationId xmlns:a16="http://schemas.microsoft.com/office/drawing/2014/main" id="{965E4C8F-20DC-F14A-B44E-3F7E87F1F1CD}"/>
              </a:ext>
            </a:extLst>
          </p:cNvPr>
          <p:cNvSpPr>
            <a:spLocks noGrp="1"/>
          </p:cNvSpPr>
          <p:nvPr>
            <p:ph type="body" sz="quarter" idx="49" hasCustomPrompt="1"/>
          </p:nvPr>
        </p:nvSpPr>
        <p:spPr>
          <a:xfrm>
            <a:off x="228302"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66" name="Text Placeholder 4">
            <a:extLst>
              <a:ext uri="{FF2B5EF4-FFF2-40B4-BE49-F238E27FC236}">
                <a16:creationId xmlns:a16="http://schemas.microsoft.com/office/drawing/2014/main" id="{DC419921-BA25-2B4A-9CB5-A793190FC373}"/>
              </a:ext>
            </a:extLst>
          </p:cNvPr>
          <p:cNvSpPr>
            <a:spLocks noGrp="1"/>
          </p:cNvSpPr>
          <p:nvPr>
            <p:ph type="body" sz="quarter" idx="50" hasCustomPrompt="1"/>
          </p:nvPr>
        </p:nvSpPr>
        <p:spPr>
          <a:xfrm>
            <a:off x="568449"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7" name="Text Placeholder 4">
            <a:extLst>
              <a:ext uri="{FF2B5EF4-FFF2-40B4-BE49-F238E27FC236}">
                <a16:creationId xmlns:a16="http://schemas.microsoft.com/office/drawing/2014/main" id="{71D1A00A-B705-8E43-8323-117F0DB240C3}"/>
              </a:ext>
            </a:extLst>
          </p:cNvPr>
          <p:cNvSpPr>
            <a:spLocks noGrp="1"/>
          </p:cNvSpPr>
          <p:nvPr>
            <p:ph type="body" sz="quarter" idx="51" hasCustomPrompt="1"/>
          </p:nvPr>
        </p:nvSpPr>
        <p:spPr>
          <a:xfrm>
            <a:off x="568986"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8" name="Text Placeholder 6">
            <a:extLst>
              <a:ext uri="{FF2B5EF4-FFF2-40B4-BE49-F238E27FC236}">
                <a16:creationId xmlns:a16="http://schemas.microsoft.com/office/drawing/2014/main" id="{2D523B49-04C1-A14E-A925-C8DD012D948C}"/>
              </a:ext>
            </a:extLst>
          </p:cNvPr>
          <p:cNvSpPr>
            <a:spLocks noGrp="1"/>
          </p:cNvSpPr>
          <p:nvPr>
            <p:ph type="body" sz="quarter" idx="52" hasCustomPrompt="1"/>
          </p:nvPr>
        </p:nvSpPr>
        <p:spPr>
          <a:xfrm>
            <a:off x="228302"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69" name="Text Placeholder 4">
            <a:extLst>
              <a:ext uri="{FF2B5EF4-FFF2-40B4-BE49-F238E27FC236}">
                <a16:creationId xmlns:a16="http://schemas.microsoft.com/office/drawing/2014/main" id="{EE1E5A43-18B8-1C49-9497-4F8D82728FAD}"/>
              </a:ext>
            </a:extLst>
          </p:cNvPr>
          <p:cNvSpPr>
            <a:spLocks noGrp="1"/>
          </p:cNvSpPr>
          <p:nvPr>
            <p:ph type="body" sz="quarter" idx="53" hasCustomPrompt="1"/>
          </p:nvPr>
        </p:nvSpPr>
        <p:spPr>
          <a:xfrm>
            <a:off x="568449"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0" name="Text Placeholder 4">
            <a:extLst>
              <a:ext uri="{FF2B5EF4-FFF2-40B4-BE49-F238E27FC236}">
                <a16:creationId xmlns:a16="http://schemas.microsoft.com/office/drawing/2014/main" id="{456B82D8-A834-8946-B02E-1F7D9A55D72E}"/>
              </a:ext>
            </a:extLst>
          </p:cNvPr>
          <p:cNvSpPr>
            <a:spLocks noGrp="1"/>
          </p:cNvSpPr>
          <p:nvPr>
            <p:ph type="body" sz="quarter" idx="54" hasCustomPrompt="1"/>
          </p:nvPr>
        </p:nvSpPr>
        <p:spPr>
          <a:xfrm>
            <a:off x="568986"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1" name="Text Placeholder 6">
            <a:extLst>
              <a:ext uri="{FF2B5EF4-FFF2-40B4-BE49-F238E27FC236}">
                <a16:creationId xmlns:a16="http://schemas.microsoft.com/office/drawing/2014/main" id="{56DA5C01-615A-3643-BC66-AE15D94EDC1D}"/>
              </a:ext>
            </a:extLst>
          </p:cNvPr>
          <p:cNvSpPr>
            <a:spLocks noGrp="1"/>
          </p:cNvSpPr>
          <p:nvPr>
            <p:ph type="body" sz="quarter" idx="55" hasCustomPrompt="1"/>
          </p:nvPr>
        </p:nvSpPr>
        <p:spPr>
          <a:xfrm>
            <a:off x="4852883"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82" name="Text Placeholder 4">
            <a:extLst>
              <a:ext uri="{FF2B5EF4-FFF2-40B4-BE49-F238E27FC236}">
                <a16:creationId xmlns:a16="http://schemas.microsoft.com/office/drawing/2014/main" id="{25CCAAA3-6015-3F4B-B023-B81444EFE0A8}"/>
              </a:ext>
            </a:extLst>
          </p:cNvPr>
          <p:cNvSpPr>
            <a:spLocks noGrp="1"/>
          </p:cNvSpPr>
          <p:nvPr>
            <p:ph type="body" sz="quarter" idx="56" hasCustomPrompt="1"/>
          </p:nvPr>
        </p:nvSpPr>
        <p:spPr>
          <a:xfrm>
            <a:off x="5179778"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83" name="Text Placeholder 4">
            <a:extLst>
              <a:ext uri="{FF2B5EF4-FFF2-40B4-BE49-F238E27FC236}">
                <a16:creationId xmlns:a16="http://schemas.microsoft.com/office/drawing/2014/main" id="{A5E5A7AE-63E1-784A-87DD-1DE0312E4F9C}"/>
              </a:ext>
            </a:extLst>
          </p:cNvPr>
          <p:cNvSpPr>
            <a:spLocks noGrp="1"/>
          </p:cNvSpPr>
          <p:nvPr>
            <p:ph type="body" sz="quarter" idx="57" hasCustomPrompt="1"/>
          </p:nvPr>
        </p:nvSpPr>
        <p:spPr>
          <a:xfrm>
            <a:off x="5180314"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4" name="Text Placeholder 4">
            <a:extLst>
              <a:ext uri="{FF2B5EF4-FFF2-40B4-BE49-F238E27FC236}">
                <a16:creationId xmlns:a16="http://schemas.microsoft.com/office/drawing/2014/main" id="{6809CFD5-9BE2-8045-BD0C-E698D422FFE6}"/>
              </a:ext>
            </a:extLst>
          </p:cNvPr>
          <p:cNvSpPr>
            <a:spLocks noGrp="1"/>
          </p:cNvSpPr>
          <p:nvPr>
            <p:ph type="body" sz="quarter" idx="58" hasCustomPrompt="1"/>
          </p:nvPr>
        </p:nvSpPr>
        <p:spPr>
          <a:xfrm>
            <a:off x="4992253" y="2873315"/>
            <a:ext cx="1299611" cy="315670"/>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85" name="Text Placeholder 6">
            <a:extLst>
              <a:ext uri="{FF2B5EF4-FFF2-40B4-BE49-F238E27FC236}">
                <a16:creationId xmlns:a16="http://schemas.microsoft.com/office/drawing/2014/main" id="{C8957327-30F9-B749-8498-2440755D3C53}"/>
              </a:ext>
            </a:extLst>
          </p:cNvPr>
          <p:cNvSpPr>
            <a:spLocks noGrp="1"/>
          </p:cNvSpPr>
          <p:nvPr>
            <p:ph type="body" sz="quarter" idx="59" hasCustomPrompt="1"/>
          </p:nvPr>
        </p:nvSpPr>
        <p:spPr>
          <a:xfrm>
            <a:off x="4852883"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86" name="Text Placeholder 4">
            <a:extLst>
              <a:ext uri="{FF2B5EF4-FFF2-40B4-BE49-F238E27FC236}">
                <a16:creationId xmlns:a16="http://schemas.microsoft.com/office/drawing/2014/main" id="{86D19F5B-2AB4-D249-BE7E-FD771DA32010}"/>
              </a:ext>
            </a:extLst>
          </p:cNvPr>
          <p:cNvSpPr>
            <a:spLocks noGrp="1"/>
          </p:cNvSpPr>
          <p:nvPr>
            <p:ph type="body" sz="quarter" idx="60" hasCustomPrompt="1"/>
          </p:nvPr>
        </p:nvSpPr>
        <p:spPr>
          <a:xfrm>
            <a:off x="5179778"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87" name="Text Placeholder 4">
            <a:extLst>
              <a:ext uri="{FF2B5EF4-FFF2-40B4-BE49-F238E27FC236}">
                <a16:creationId xmlns:a16="http://schemas.microsoft.com/office/drawing/2014/main" id="{F4EB2C70-48DD-D944-B694-9F7B7CD69C72}"/>
              </a:ext>
            </a:extLst>
          </p:cNvPr>
          <p:cNvSpPr>
            <a:spLocks noGrp="1"/>
          </p:cNvSpPr>
          <p:nvPr>
            <p:ph type="body" sz="quarter" idx="61" hasCustomPrompt="1"/>
          </p:nvPr>
        </p:nvSpPr>
        <p:spPr>
          <a:xfrm>
            <a:off x="5180314"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8" name="Text Placeholder 6">
            <a:extLst>
              <a:ext uri="{FF2B5EF4-FFF2-40B4-BE49-F238E27FC236}">
                <a16:creationId xmlns:a16="http://schemas.microsoft.com/office/drawing/2014/main" id="{64897C1A-999F-9D4B-A596-4F9CAACDD009}"/>
              </a:ext>
            </a:extLst>
          </p:cNvPr>
          <p:cNvSpPr>
            <a:spLocks noGrp="1"/>
          </p:cNvSpPr>
          <p:nvPr>
            <p:ph type="body" sz="quarter" idx="62" hasCustomPrompt="1"/>
          </p:nvPr>
        </p:nvSpPr>
        <p:spPr>
          <a:xfrm>
            <a:off x="4852883"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89" name="Text Placeholder 4">
            <a:extLst>
              <a:ext uri="{FF2B5EF4-FFF2-40B4-BE49-F238E27FC236}">
                <a16:creationId xmlns:a16="http://schemas.microsoft.com/office/drawing/2014/main" id="{8D397C40-4DC5-4445-B464-53C3CB07C93F}"/>
              </a:ext>
            </a:extLst>
          </p:cNvPr>
          <p:cNvSpPr>
            <a:spLocks noGrp="1"/>
          </p:cNvSpPr>
          <p:nvPr>
            <p:ph type="body" sz="quarter" idx="63" hasCustomPrompt="1"/>
          </p:nvPr>
        </p:nvSpPr>
        <p:spPr>
          <a:xfrm>
            <a:off x="5179778"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90" name="Text Placeholder 4">
            <a:extLst>
              <a:ext uri="{FF2B5EF4-FFF2-40B4-BE49-F238E27FC236}">
                <a16:creationId xmlns:a16="http://schemas.microsoft.com/office/drawing/2014/main" id="{2113D492-3C03-3645-A76F-9EEF73E411BD}"/>
              </a:ext>
            </a:extLst>
          </p:cNvPr>
          <p:cNvSpPr>
            <a:spLocks noGrp="1"/>
          </p:cNvSpPr>
          <p:nvPr>
            <p:ph type="body" sz="quarter" idx="64" hasCustomPrompt="1"/>
          </p:nvPr>
        </p:nvSpPr>
        <p:spPr>
          <a:xfrm>
            <a:off x="5180314"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94" name="Text Placeholder 6">
            <a:extLst>
              <a:ext uri="{FF2B5EF4-FFF2-40B4-BE49-F238E27FC236}">
                <a16:creationId xmlns:a16="http://schemas.microsoft.com/office/drawing/2014/main" id="{D2FC71B6-5562-404E-B4B3-00BEDAA72AAF}"/>
              </a:ext>
            </a:extLst>
          </p:cNvPr>
          <p:cNvSpPr>
            <a:spLocks noGrp="1"/>
          </p:cNvSpPr>
          <p:nvPr>
            <p:ph type="body" sz="quarter" idx="65" hasCustomPrompt="1"/>
          </p:nvPr>
        </p:nvSpPr>
        <p:spPr>
          <a:xfrm>
            <a:off x="9500120"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95" name="Text Placeholder 4">
            <a:extLst>
              <a:ext uri="{FF2B5EF4-FFF2-40B4-BE49-F238E27FC236}">
                <a16:creationId xmlns:a16="http://schemas.microsoft.com/office/drawing/2014/main" id="{D0DB6E01-C880-7341-8958-191BE9B1D831}"/>
              </a:ext>
            </a:extLst>
          </p:cNvPr>
          <p:cNvSpPr>
            <a:spLocks noGrp="1"/>
          </p:cNvSpPr>
          <p:nvPr>
            <p:ph type="body" sz="quarter" idx="66" hasCustomPrompt="1"/>
          </p:nvPr>
        </p:nvSpPr>
        <p:spPr>
          <a:xfrm>
            <a:off x="9840267"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96" name="Text Placeholder 4">
            <a:extLst>
              <a:ext uri="{FF2B5EF4-FFF2-40B4-BE49-F238E27FC236}">
                <a16:creationId xmlns:a16="http://schemas.microsoft.com/office/drawing/2014/main" id="{A5643017-2779-164D-98A0-86FBA4A1A746}"/>
              </a:ext>
            </a:extLst>
          </p:cNvPr>
          <p:cNvSpPr>
            <a:spLocks noGrp="1"/>
          </p:cNvSpPr>
          <p:nvPr>
            <p:ph type="body" sz="quarter" idx="67" hasCustomPrompt="1"/>
          </p:nvPr>
        </p:nvSpPr>
        <p:spPr>
          <a:xfrm>
            <a:off x="9840805"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97" name="Text Placeholder 4">
            <a:extLst>
              <a:ext uri="{FF2B5EF4-FFF2-40B4-BE49-F238E27FC236}">
                <a16:creationId xmlns:a16="http://schemas.microsoft.com/office/drawing/2014/main" id="{0BDBF304-9ADB-074D-AFB5-3D74DEF99471}"/>
              </a:ext>
            </a:extLst>
          </p:cNvPr>
          <p:cNvSpPr>
            <a:spLocks noGrp="1"/>
          </p:cNvSpPr>
          <p:nvPr>
            <p:ph type="body" sz="quarter" idx="68" hasCustomPrompt="1"/>
          </p:nvPr>
        </p:nvSpPr>
        <p:spPr>
          <a:xfrm>
            <a:off x="9652743" y="2873315"/>
            <a:ext cx="1299611" cy="315670"/>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98" name="Text Placeholder 6">
            <a:extLst>
              <a:ext uri="{FF2B5EF4-FFF2-40B4-BE49-F238E27FC236}">
                <a16:creationId xmlns:a16="http://schemas.microsoft.com/office/drawing/2014/main" id="{39444EB5-1948-0849-9BC7-58738B235998}"/>
              </a:ext>
            </a:extLst>
          </p:cNvPr>
          <p:cNvSpPr>
            <a:spLocks noGrp="1"/>
          </p:cNvSpPr>
          <p:nvPr>
            <p:ph type="body" sz="quarter" idx="69" hasCustomPrompt="1"/>
          </p:nvPr>
        </p:nvSpPr>
        <p:spPr>
          <a:xfrm>
            <a:off x="9500120"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99" name="Text Placeholder 4">
            <a:extLst>
              <a:ext uri="{FF2B5EF4-FFF2-40B4-BE49-F238E27FC236}">
                <a16:creationId xmlns:a16="http://schemas.microsoft.com/office/drawing/2014/main" id="{8BCF6EE2-7E27-6E45-AF82-5B17571C4699}"/>
              </a:ext>
            </a:extLst>
          </p:cNvPr>
          <p:cNvSpPr>
            <a:spLocks noGrp="1"/>
          </p:cNvSpPr>
          <p:nvPr>
            <p:ph type="body" sz="quarter" idx="70" hasCustomPrompt="1"/>
          </p:nvPr>
        </p:nvSpPr>
        <p:spPr>
          <a:xfrm>
            <a:off x="9840267"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00" name="Text Placeholder 4">
            <a:extLst>
              <a:ext uri="{FF2B5EF4-FFF2-40B4-BE49-F238E27FC236}">
                <a16:creationId xmlns:a16="http://schemas.microsoft.com/office/drawing/2014/main" id="{15770356-D330-744A-90AC-0ACD21FF99F1}"/>
              </a:ext>
            </a:extLst>
          </p:cNvPr>
          <p:cNvSpPr>
            <a:spLocks noGrp="1"/>
          </p:cNvSpPr>
          <p:nvPr>
            <p:ph type="body" sz="quarter" idx="71" hasCustomPrompt="1"/>
          </p:nvPr>
        </p:nvSpPr>
        <p:spPr>
          <a:xfrm>
            <a:off x="9840805"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101" name="Text Placeholder 6">
            <a:extLst>
              <a:ext uri="{FF2B5EF4-FFF2-40B4-BE49-F238E27FC236}">
                <a16:creationId xmlns:a16="http://schemas.microsoft.com/office/drawing/2014/main" id="{397FDE7A-50BE-F845-B7E5-28121B8F2C21}"/>
              </a:ext>
            </a:extLst>
          </p:cNvPr>
          <p:cNvSpPr>
            <a:spLocks noGrp="1"/>
          </p:cNvSpPr>
          <p:nvPr>
            <p:ph type="body" sz="quarter" idx="72" hasCustomPrompt="1"/>
          </p:nvPr>
        </p:nvSpPr>
        <p:spPr>
          <a:xfrm>
            <a:off x="9500120"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102" name="Text Placeholder 4">
            <a:extLst>
              <a:ext uri="{FF2B5EF4-FFF2-40B4-BE49-F238E27FC236}">
                <a16:creationId xmlns:a16="http://schemas.microsoft.com/office/drawing/2014/main" id="{A60858A7-F957-354C-A57C-6D17B5A8F2D1}"/>
              </a:ext>
            </a:extLst>
          </p:cNvPr>
          <p:cNvSpPr>
            <a:spLocks noGrp="1"/>
          </p:cNvSpPr>
          <p:nvPr>
            <p:ph type="body" sz="quarter" idx="73" hasCustomPrompt="1"/>
          </p:nvPr>
        </p:nvSpPr>
        <p:spPr>
          <a:xfrm>
            <a:off x="9840267"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03" name="Text Placeholder 4">
            <a:extLst>
              <a:ext uri="{FF2B5EF4-FFF2-40B4-BE49-F238E27FC236}">
                <a16:creationId xmlns:a16="http://schemas.microsoft.com/office/drawing/2014/main" id="{AA3D5DC1-FBB5-9342-A859-51F4F92639D4}"/>
              </a:ext>
            </a:extLst>
          </p:cNvPr>
          <p:cNvSpPr>
            <a:spLocks noGrp="1"/>
          </p:cNvSpPr>
          <p:nvPr>
            <p:ph type="body" sz="quarter" idx="74" hasCustomPrompt="1"/>
          </p:nvPr>
        </p:nvSpPr>
        <p:spPr>
          <a:xfrm>
            <a:off x="9840805"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pic>
        <p:nvPicPr>
          <p:cNvPr id="36" name="Graphic 35">
            <a:extLst>
              <a:ext uri="{FF2B5EF4-FFF2-40B4-BE49-F238E27FC236}">
                <a16:creationId xmlns:a16="http://schemas.microsoft.com/office/drawing/2014/main" id="{F3C1BF87-9225-8745-872B-6775BAD54C4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691241239"/>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1920">
          <p15:clr>
            <a:srgbClr val="FBAE40"/>
          </p15:clr>
        </p15:guide>
        <p15:guide id="3" orient="horz" pos="2304">
          <p15:clr>
            <a:srgbClr val="FBAE40"/>
          </p15:clr>
        </p15:guide>
        <p15:guide id="4" orient="horz" pos="2784">
          <p15:clr>
            <a:srgbClr val="FBAE40"/>
          </p15:clr>
        </p15:guide>
        <p15:guide id="5" orient="horz" pos="326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melin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6AD9BCF-FEBE-2B4D-8A6F-A575C0162B61}"/>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96AD9BCF-FEBE-2B4D-8A6F-A575C0162B6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10">
            <a:extLst>
              <a:ext uri="{FF2B5EF4-FFF2-40B4-BE49-F238E27FC236}">
                <a16:creationId xmlns:a16="http://schemas.microsoft.com/office/drawing/2014/main" id="{71E1E964-BB35-C14B-A64D-4257241E811F}"/>
              </a:ext>
            </a:extLst>
          </p:cNvPr>
          <p:cNvSpPr>
            <a:spLocks noGrp="1"/>
          </p:cNvSpPr>
          <p:nvPr>
            <p:ph type="body" sz="quarter" idx="12" hasCustomPrompt="1"/>
          </p:nvPr>
        </p:nvSpPr>
        <p:spPr>
          <a:xfrm>
            <a:off x="695983"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0BFFCA26-434C-CE4E-A257-6806FE4B47A1}"/>
              </a:ext>
            </a:extLst>
          </p:cNvPr>
          <p:cNvSpPr>
            <a:spLocks noGrp="1"/>
          </p:cNvSpPr>
          <p:nvPr>
            <p:ph type="body" sz="quarter" idx="13" hasCustomPrompt="1"/>
          </p:nvPr>
        </p:nvSpPr>
        <p:spPr>
          <a:xfrm>
            <a:off x="326737"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1</a:t>
            </a:r>
          </a:p>
        </p:txBody>
      </p:sp>
      <p:sp>
        <p:nvSpPr>
          <p:cNvPr id="7" name="Rectangle 6">
            <a:extLst>
              <a:ext uri="{FF2B5EF4-FFF2-40B4-BE49-F238E27FC236}">
                <a16:creationId xmlns:a16="http://schemas.microsoft.com/office/drawing/2014/main" id="{E41C953F-B03B-6646-AB55-F7BF6F3A3264}"/>
              </a:ext>
            </a:extLst>
          </p:cNvPr>
          <p:cNvSpPr/>
          <p:nvPr userDrawn="1"/>
        </p:nvSpPr>
        <p:spPr>
          <a:xfrm>
            <a:off x="457202" y="3770771"/>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35" name="Slide Number Placeholder 5">
            <a:extLst>
              <a:ext uri="{FF2B5EF4-FFF2-40B4-BE49-F238E27FC236}">
                <a16:creationId xmlns:a16="http://schemas.microsoft.com/office/drawing/2014/main" id="{F876BA71-DB75-D143-9D78-E4418F55A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6" name="Footer Placeholder 3">
            <a:extLst>
              <a:ext uri="{FF2B5EF4-FFF2-40B4-BE49-F238E27FC236}">
                <a16:creationId xmlns:a16="http://schemas.microsoft.com/office/drawing/2014/main" id="{F3414ABB-41DD-C349-9DD9-A378E75F15A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8" name="Title 1">
            <a:extLst>
              <a:ext uri="{FF2B5EF4-FFF2-40B4-BE49-F238E27FC236}">
                <a16:creationId xmlns:a16="http://schemas.microsoft.com/office/drawing/2014/main" id="{3A0AD528-8BA5-4745-83BE-4E8596B1262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70" name="Text Placeholder 10">
            <a:extLst>
              <a:ext uri="{FF2B5EF4-FFF2-40B4-BE49-F238E27FC236}">
                <a16:creationId xmlns:a16="http://schemas.microsoft.com/office/drawing/2014/main" id="{EDA40E52-AB06-4443-80A9-C39069B6BBC4}"/>
              </a:ext>
            </a:extLst>
          </p:cNvPr>
          <p:cNvSpPr>
            <a:spLocks noGrp="1"/>
          </p:cNvSpPr>
          <p:nvPr>
            <p:ph type="body" sz="quarter" idx="14" hasCustomPrompt="1"/>
          </p:nvPr>
        </p:nvSpPr>
        <p:spPr>
          <a:xfrm>
            <a:off x="4476967"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71" name="Text Placeholder 17">
            <a:extLst>
              <a:ext uri="{FF2B5EF4-FFF2-40B4-BE49-F238E27FC236}">
                <a16:creationId xmlns:a16="http://schemas.microsoft.com/office/drawing/2014/main" id="{FABF79A3-EBA3-A242-A87F-1CDB425F100C}"/>
              </a:ext>
            </a:extLst>
          </p:cNvPr>
          <p:cNvSpPr>
            <a:spLocks noGrp="1"/>
          </p:cNvSpPr>
          <p:nvPr>
            <p:ph type="body" sz="quarter" idx="15" hasCustomPrompt="1"/>
          </p:nvPr>
        </p:nvSpPr>
        <p:spPr>
          <a:xfrm>
            <a:off x="4107721"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3</a:t>
            </a:r>
          </a:p>
        </p:txBody>
      </p:sp>
      <p:sp>
        <p:nvSpPr>
          <p:cNvPr id="80" name="Text Placeholder 10">
            <a:extLst>
              <a:ext uri="{FF2B5EF4-FFF2-40B4-BE49-F238E27FC236}">
                <a16:creationId xmlns:a16="http://schemas.microsoft.com/office/drawing/2014/main" id="{E5A97EB3-CB01-9B47-93D7-7E3604804980}"/>
              </a:ext>
            </a:extLst>
          </p:cNvPr>
          <p:cNvSpPr>
            <a:spLocks noGrp="1"/>
          </p:cNvSpPr>
          <p:nvPr>
            <p:ph type="body" sz="quarter" idx="16" hasCustomPrompt="1"/>
          </p:nvPr>
        </p:nvSpPr>
        <p:spPr>
          <a:xfrm>
            <a:off x="2619121"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1" name="Text Placeholder 17">
            <a:extLst>
              <a:ext uri="{FF2B5EF4-FFF2-40B4-BE49-F238E27FC236}">
                <a16:creationId xmlns:a16="http://schemas.microsoft.com/office/drawing/2014/main" id="{A95A14F7-38FE-8543-8DB1-37012A601494}"/>
              </a:ext>
            </a:extLst>
          </p:cNvPr>
          <p:cNvSpPr>
            <a:spLocks noGrp="1"/>
          </p:cNvSpPr>
          <p:nvPr>
            <p:ph type="body" sz="quarter" idx="17" hasCustomPrompt="1"/>
          </p:nvPr>
        </p:nvSpPr>
        <p:spPr>
          <a:xfrm>
            <a:off x="2249876"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2</a:t>
            </a:r>
          </a:p>
        </p:txBody>
      </p:sp>
      <p:sp>
        <p:nvSpPr>
          <p:cNvPr id="82" name="Text Placeholder 10">
            <a:extLst>
              <a:ext uri="{FF2B5EF4-FFF2-40B4-BE49-F238E27FC236}">
                <a16:creationId xmlns:a16="http://schemas.microsoft.com/office/drawing/2014/main" id="{CEFF965D-181D-F644-AFEE-6980A9931EB7}"/>
              </a:ext>
            </a:extLst>
          </p:cNvPr>
          <p:cNvSpPr>
            <a:spLocks noGrp="1"/>
          </p:cNvSpPr>
          <p:nvPr>
            <p:ph type="body" sz="quarter" idx="18" hasCustomPrompt="1"/>
          </p:nvPr>
        </p:nvSpPr>
        <p:spPr>
          <a:xfrm>
            <a:off x="6378340"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3" name="Text Placeholder 17">
            <a:extLst>
              <a:ext uri="{FF2B5EF4-FFF2-40B4-BE49-F238E27FC236}">
                <a16:creationId xmlns:a16="http://schemas.microsoft.com/office/drawing/2014/main" id="{7042AF19-B4A7-FB4C-A07D-68BB76B2F40C}"/>
              </a:ext>
            </a:extLst>
          </p:cNvPr>
          <p:cNvSpPr>
            <a:spLocks noGrp="1"/>
          </p:cNvSpPr>
          <p:nvPr>
            <p:ph type="body" sz="quarter" idx="19" hasCustomPrompt="1"/>
          </p:nvPr>
        </p:nvSpPr>
        <p:spPr>
          <a:xfrm>
            <a:off x="6009095"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
        <p:nvSpPr>
          <p:cNvPr id="84" name="Text Placeholder 10">
            <a:extLst>
              <a:ext uri="{FF2B5EF4-FFF2-40B4-BE49-F238E27FC236}">
                <a16:creationId xmlns:a16="http://schemas.microsoft.com/office/drawing/2014/main" id="{CBFC5376-560E-D041-BD45-F5ADBFD1A2F1}"/>
              </a:ext>
            </a:extLst>
          </p:cNvPr>
          <p:cNvSpPr>
            <a:spLocks noGrp="1"/>
          </p:cNvSpPr>
          <p:nvPr>
            <p:ph type="body" sz="quarter" idx="20" hasCustomPrompt="1"/>
          </p:nvPr>
        </p:nvSpPr>
        <p:spPr>
          <a:xfrm>
            <a:off x="9926073"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5" name="Text Placeholder 17">
            <a:extLst>
              <a:ext uri="{FF2B5EF4-FFF2-40B4-BE49-F238E27FC236}">
                <a16:creationId xmlns:a16="http://schemas.microsoft.com/office/drawing/2014/main" id="{5CA867F4-5F30-9744-AB97-BB45337E556E}"/>
              </a:ext>
            </a:extLst>
          </p:cNvPr>
          <p:cNvSpPr>
            <a:spLocks noGrp="1"/>
          </p:cNvSpPr>
          <p:nvPr>
            <p:ph type="body" sz="quarter" idx="21" hasCustomPrompt="1"/>
          </p:nvPr>
        </p:nvSpPr>
        <p:spPr>
          <a:xfrm>
            <a:off x="9556828"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6</a:t>
            </a:r>
          </a:p>
        </p:txBody>
      </p:sp>
      <p:sp>
        <p:nvSpPr>
          <p:cNvPr id="86" name="Text Placeholder 10">
            <a:extLst>
              <a:ext uri="{FF2B5EF4-FFF2-40B4-BE49-F238E27FC236}">
                <a16:creationId xmlns:a16="http://schemas.microsoft.com/office/drawing/2014/main" id="{E88768E5-50B0-CA4E-BC1C-329BBA48E311}"/>
              </a:ext>
            </a:extLst>
          </p:cNvPr>
          <p:cNvSpPr>
            <a:spLocks noGrp="1"/>
          </p:cNvSpPr>
          <p:nvPr>
            <p:ph type="body" sz="quarter" idx="22" hasCustomPrompt="1"/>
          </p:nvPr>
        </p:nvSpPr>
        <p:spPr>
          <a:xfrm>
            <a:off x="8298469"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7" name="Text Placeholder 17">
            <a:extLst>
              <a:ext uri="{FF2B5EF4-FFF2-40B4-BE49-F238E27FC236}">
                <a16:creationId xmlns:a16="http://schemas.microsoft.com/office/drawing/2014/main" id="{4A5C5E22-88C9-5548-8A7D-64A398F4A8C9}"/>
              </a:ext>
            </a:extLst>
          </p:cNvPr>
          <p:cNvSpPr>
            <a:spLocks noGrp="1"/>
          </p:cNvSpPr>
          <p:nvPr>
            <p:ph type="body" sz="quarter" idx="23" hasCustomPrompt="1"/>
          </p:nvPr>
        </p:nvSpPr>
        <p:spPr>
          <a:xfrm>
            <a:off x="7929225"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5</a:t>
            </a:r>
          </a:p>
        </p:txBody>
      </p:sp>
      <p:sp>
        <p:nvSpPr>
          <p:cNvPr id="89" name="Text Placeholder 10">
            <a:extLst>
              <a:ext uri="{FF2B5EF4-FFF2-40B4-BE49-F238E27FC236}">
                <a16:creationId xmlns:a16="http://schemas.microsoft.com/office/drawing/2014/main" id="{FD9B511B-820B-D044-BD30-96B0BC717A2D}"/>
              </a:ext>
            </a:extLst>
          </p:cNvPr>
          <p:cNvSpPr>
            <a:spLocks noGrp="1"/>
          </p:cNvSpPr>
          <p:nvPr>
            <p:ph type="body" sz="quarter" idx="24" hasCustomPrompt="1"/>
          </p:nvPr>
        </p:nvSpPr>
        <p:spPr>
          <a:xfrm>
            <a:off x="11701584"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90" name="Text Placeholder 17">
            <a:extLst>
              <a:ext uri="{FF2B5EF4-FFF2-40B4-BE49-F238E27FC236}">
                <a16:creationId xmlns:a16="http://schemas.microsoft.com/office/drawing/2014/main" id="{580CCF4D-777C-E94B-8FCB-750BEEE7602C}"/>
              </a:ext>
            </a:extLst>
          </p:cNvPr>
          <p:cNvSpPr>
            <a:spLocks noGrp="1"/>
          </p:cNvSpPr>
          <p:nvPr>
            <p:ph type="body" sz="quarter" idx="25" hasCustomPrompt="1"/>
          </p:nvPr>
        </p:nvSpPr>
        <p:spPr>
          <a:xfrm>
            <a:off x="11332339"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7</a:t>
            </a:r>
          </a:p>
        </p:txBody>
      </p:sp>
      <p:pic>
        <p:nvPicPr>
          <p:cNvPr id="21" name="Graphic 20">
            <a:extLst>
              <a:ext uri="{FF2B5EF4-FFF2-40B4-BE49-F238E27FC236}">
                <a16:creationId xmlns:a16="http://schemas.microsoft.com/office/drawing/2014/main" id="{9E8D2970-F1D9-9A48-9EAC-2C4F0AED23B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270614697"/>
      </p:ext>
    </p:extLst>
  </p:cSld>
  <p:clrMapOvr>
    <a:masterClrMapping/>
  </p:clrMapOvr>
  <p:extLst>
    <p:ext uri="{DCECCB84-F9BA-43D5-87BE-67443E8EF086}">
      <p15:sldGuideLst xmlns:p15="http://schemas.microsoft.com/office/powerpoint/2012/main">
        <p15:guide id="4" orient="horz" pos="1728">
          <p15:clr>
            <a:srgbClr val="FBAE40"/>
          </p15:clr>
        </p15:guide>
        <p15:guide id="5" orient="horz" pos="3360">
          <p15:clr>
            <a:srgbClr val="FBAE40"/>
          </p15:clr>
        </p15:guide>
        <p15:guide id="6" orient="horz" pos="3096">
          <p15:clr>
            <a:srgbClr val="FBAE40"/>
          </p15:clr>
        </p15:guide>
        <p15:guide id="7" pos="1608">
          <p15:clr>
            <a:srgbClr val="FBAE40"/>
          </p15:clr>
        </p15:guide>
        <p15:guide id="8" pos="2784">
          <p15:clr>
            <a:srgbClr val="FBAE40"/>
          </p15:clr>
        </p15:guide>
        <p15:guide id="9" pos="3984">
          <p15:clr>
            <a:srgbClr val="FBAE40"/>
          </p15:clr>
        </p15:guide>
        <p15:guide id="10" pos="408">
          <p15:clr>
            <a:srgbClr val="FBAE40"/>
          </p15:clr>
        </p15:guide>
        <p15:guide id="11" pos="5184">
          <p15:clr>
            <a:srgbClr val="FBAE40"/>
          </p15:clr>
        </p15:guide>
        <p15:guide id="12" pos="6360">
          <p15:clr>
            <a:srgbClr val="FBAE40"/>
          </p15:clr>
        </p15:guide>
        <p15:guide id="13" orient="horz" pos="2376">
          <p15:clr>
            <a:srgbClr val="FBAE40"/>
          </p15:clr>
        </p15:guide>
        <p15:guide id="14" orient="horz" pos="1920">
          <p15:clr>
            <a:srgbClr val="FBAE40"/>
          </p15:clr>
        </p15:guide>
        <p15:guide id="15" orient="horz" pos="3000">
          <p15:clr>
            <a:srgbClr val="FBAE40"/>
          </p15:clr>
        </p15:guide>
        <p15:guide id="17" pos="75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meline_WT_0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DB07DE9-2835-3549-9012-F5E9F605B3D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DDB07DE9-2835-3549-9012-F5E9F605B3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4" name="Rectangle 33">
            <a:extLst>
              <a:ext uri="{FF2B5EF4-FFF2-40B4-BE49-F238E27FC236}">
                <a16:creationId xmlns:a16="http://schemas.microsoft.com/office/drawing/2014/main" id="{4B62D430-3622-F944-8030-6A8F1702A9AA}"/>
              </a:ext>
            </a:extLst>
          </p:cNvPr>
          <p:cNvSpPr/>
          <p:nvPr userDrawn="1"/>
        </p:nvSpPr>
        <p:spPr>
          <a:xfrm>
            <a:off x="457202" y="3772557"/>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5" name="Text Placeholder 10">
            <a:extLst>
              <a:ext uri="{FF2B5EF4-FFF2-40B4-BE49-F238E27FC236}">
                <a16:creationId xmlns:a16="http://schemas.microsoft.com/office/drawing/2014/main" id="{266E90B9-8C95-6343-825C-E62C17A91213}"/>
              </a:ext>
            </a:extLst>
          </p:cNvPr>
          <p:cNvSpPr>
            <a:spLocks noGrp="1"/>
          </p:cNvSpPr>
          <p:nvPr>
            <p:ph type="body" sz="quarter" idx="12" hasCustomPrompt="1"/>
          </p:nvPr>
        </p:nvSpPr>
        <p:spPr>
          <a:xfrm>
            <a:off x="3727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2F36EC5D-3297-5A42-828A-45B71BD1AF5C}"/>
              </a:ext>
            </a:extLst>
          </p:cNvPr>
          <p:cNvSpPr>
            <a:spLocks noGrp="1"/>
          </p:cNvSpPr>
          <p:nvPr>
            <p:ph type="body" sz="quarter" idx="13" hasCustomPrompt="1"/>
          </p:nvPr>
        </p:nvSpPr>
        <p:spPr>
          <a:xfrm>
            <a:off x="3727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7" name="Text Placeholder 2">
            <a:extLst>
              <a:ext uri="{FF2B5EF4-FFF2-40B4-BE49-F238E27FC236}">
                <a16:creationId xmlns:a16="http://schemas.microsoft.com/office/drawing/2014/main" id="{76A6340B-A70E-6F40-BE52-18428924722C}"/>
              </a:ext>
            </a:extLst>
          </p:cNvPr>
          <p:cNvSpPr>
            <a:spLocks noGrp="1"/>
          </p:cNvSpPr>
          <p:nvPr>
            <p:ph type="body" sz="quarter" idx="14" hasCustomPrompt="1"/>
          </p:nvPr>
        </p:nvSpPr>
        <p:spPr>
          <a:xfrm>
            <a:off x="3727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4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31" name="Slide Number Placeholder 5">
            <a:extLst>
              <a:ext uri="{FF2B5EF4-FFF2-40B4-BE49-F238E27FC236}">
                <a16:creationId xmlns:a16="http://schemas.microsoft.com/office/drawing/2014/main" id="{BEA43C26-B1EF-6648-9CC6-CFB1FA869281}"/>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2" name="Footer Placeholder 3">
            <a:extLst>
              <a:ext uri="{FF2B5EF4-FFF2-40B4-BE49-F238E27FC236}">
                <a16:creationId xmlns:a16="http://schemas.microsoft.com/office/drawing/2014/main" id="{329031D6-4137-624A-BE65-3322D8DA9FB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EC2414C1-54C0-C94B-9BC0-67C132C49ACF}"/>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44" name="Text Placeholder 10">
            <a:extLst>
              <a:ext uri="{FF2B5EF4-FFF2-40B4-BE49-F238E27FC236}">
                <a16:creationId xmlns:a16="http://schemas.microsoft.com/office/drawing/2014/main" id="{54A16AA9-D999-6340-B30C-C3FF62A850D9}"/>
              </a:ext>
            </a:extLst>
          </p:cNvPr>
          <p:cNvSpPr>
            <a:spLocks noGrp="1"/>
          </p:cNvSpPr>
          <p:nvPr>
            <p:ph type="body" sz="quarter" idx="15" hasCustomPrompt="1"/>
          </p:nvPr>
        </p:nvSpPr>
        <p:spPr>
          <a:xfrm>
            <a:off x="38271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45" name="Text Placeholder 17">
            <a:extLst>
              <a:ext uri="{FF2B5EF4-FFF2-40B4-BE49-F238E27FC236}">
                <a16:creationId xmlns:a16="http://schemas.microsoft.com/office/drawing/2014/main" id="{CC22A516-DCEB-E14E-A7DC-5023D339FB40}"/>
              </a:ext>
            </a:extLst>
          </p:cNvPr>
          <p:cNvSpPr>
            <a:spLocks noGrp="1"/>
          </p:cNvSpPr>
          <p:nvPr>
            <p:ph type="body" sz="quarter" idx="16" hasCustomPrompt="1"/>
          </p:nvPr>
        </p:nvSpPr>
        <p:spPr>
          <a:xfrm>
            <a:off x="38271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6" name="Text Placeholder 2">
            <a:extLst>
              <a:ext uri="{FF2B5EF4-FFF2-40B4-BE49-F238E27FC236}">
                <a16:creationId xmlns:a16="http://schemas.microsoft.com/office/drawing/2014/main" id="{CBF80794-4F55-3D45-80B7-D1BBC0FAE2C6}"/>
              </a:ext>
            </a:extLst>
          </p:cNvPr>
          <p:cNvSpPr>
            <a:spLocks noGrp="1"/>
          </p:cNvSpPr>
          <p:nvPr>
            <p:ph type="body" sz="quarter" idx="17" hasCustomPrompt="1"/>
          </p:nvPr>
        </p:nvSpPr>
        <p:spPr>
          <a:xfrm>
            <a:off x="38271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4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47" name="Text Placeholder 10">
            <a:extLst>
              <a:ext uri="{FF2B5EF4-FFF2-40B4-BE49-F238E27FC236}">
                <a16:creationId xmlns:a16="http://schemas.microsoft.com/office/drawing/2014/main" id="{05576ED1-0F9A-C64C-9C33-80A46C39B4F0}"/>
              </a:ext>
            </a:extLst>
          </p:cNvPr>
          <p:cNvSpPr>
            <a:spLocks noGrp="1"/>
          </p:cNvSpPr>
          <p:nvPr>
            <p:ph type="body" sz="quarter" idx="18" hasCustomPrompt="1"/>
          </p:nvPr>
        </p:nvSpPr>
        <p:spPr>
          <a:xfrm>
            <a:off x="73069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48" name="Text Placeholder 17">
            <a:extLst>
              <a:ext uri="{FF2B5EF4-FFF2-40B4-BE49-F238E27FC236}">
                <a16:creationId xmlns:a16="http://schemas.microsoft.com/office/drawing/2014/main" id="{1B62556C-5980-2147-816C-750E70BD0BF3}"/>
              </a:ext>
            </a:extLst>
          </p:cNvPr>
          <p:cNvSpPr>
            <a:spLocks noGrp="1"/>
          </p:cNvSpPr>
          <p:nvPr>
            <p:ph type="body" sz="quarter" idx="19" hasCustomPrompt="1"/>
          </p:nvPr>
        </p:nvSpPr>
        <p:spPr>
          <a:xfrm>
            <a:off x="73069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9" name="Text Placeholder 2">
            <a:extLst>
              <a:ext uri="{FF2B5EF4-FFF2-40B4-BE49-F238E27FC236}">
                <a16:creationId xmlns:a16="http://schemas.microsoft.com/office/drawing/2014/main" id="{E552DAF1-DF41-5A48-97D1-23DF191BAC68}"/>
              </a:ext>
            </a:extLst>
          </p:cNvPr>
          <p:cNvSpPr>
            <a:spLocks noGrp="1"/>
          </p:cNvSpPr>
          <p:nvPr>
            <p:ph type="body" sz="quarter" idx="20" hasCustomPrompt="1"/>
          </p:nvPr>
        </p:nvSpPr>
        <p:spPr>
          <a:xfrm>
            <a:off x="73069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4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50" name="Text Placeholder 10">
            <a:extLst>
              <a:ext uri="{FF2B5EF4-FFF2-40B4-BE49-F238E27FC236}">
                <a16:creationId xmlns:a16="http://schemas.microsoft.com/office/drawing/2014/main" id="{273E1958-B8AA-5346-8CD5-CB0E6A3D6580}"/>
              </a:ext>
            </a:extLst>
          </p:cNvPr>
          <p:cNvSpPr>
            <a:spLocks noGrp="1"/>
          </p:cNvSpPr>
          <p:nvPr>
            <p:ph type="body" sz="quarter" idx="21" hasCustomPrompt="1"/>
          </p:nvPr>
        </p:nvSpPr>
        <p:spPr>
          <a:xfrm>
            <a:off x="106978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51" name="Text Placeholder 17">
            <a:extLst>
              <a:ext uri="{FF2B5EF4-FFF2-40B4-BE49-F238E27FC236}">
                <a16:creationId xmlns:a16="http://schemas.microsoft.com/office/drawing/2014/main" id="{3C3ABA36-8BC4-F84B-BA4A-7B8469D974C8}"/>
              </a:ext>
            </a:extLst>
          </p:cNvPr>
          <p:cNvSpPr>
            <a:spLocks noGrp="1"/>
          </p:cNvSpPr>
          <p:nvPr>
            <p:ph type="body" sz="quarter" idx="22" hasCustomPrompt="1"/>
          </p:nvPr>
        </p:nvSpPr>
        <p:spPr>
          <a:xfrm>
            <a:off x="106978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52" name="Text Placeholder 2">
            <a:extLst>
              <a:ext uri="{FF2B5EF4-FFF2-40B4-BE49-F238E27FC236}">
                <a16:creationId xmlns:a16="http://schemas.microsoft.com/office/drawing/2014/main" id="{47146BB8-C634-B04A-A59D-E158C3D07AC2}"/>
              </a:ext>
            </a:extLst>
          </p:cNvPr>
          <p:cNvSpPr>
            <a:spLocks noGrp="1"/>
          </p:cNvSpPr>
          <p:nvPr>
            <p:ph type="body" sz="quarter" idx="23" hasCustomPrompt="1"/>
          </p:nvPr>
        </p:nvSpPr>
        <p:spPr>
          <a:xfrm>
            <a:off x="106978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4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pic>
        <p:nvPicPr>
          <p:cNvPr id="19" name="Graphic 18">
            <a:extLst>
              <a:ext uri="{FF2B5EF4-FFF2-40B4-BE49-F238E27FC236}">
                <a16:creationId xmlns:a16="http://schemas.microsoft.com/office/drawing/2014/main" id="{02C96F51-2093-DA49-AD34-AD94EE0A42F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886889468"/>
      </p:ext>
    </p:extLst>
  </p:cSld>
  <p:clrMapOvr>
    <a:masterClrMapping/>
  </p:clrMapOvr>
  <p:extLst>
    <p:ext uri="{DCECCB84-F9BA-43D5-87BE-67443E8EF086}">
      <p15:sldGuideLst xmlns:p15="http://schemas.microsoft.com/office/powerpoint/2012/main">
        <p15:guide id="1" orient="horz" pos="2880">
          <p15:clr>
            <a:srgbClr val="FBAE40"/>
          </p15:clr>
        </p15:guide>
        <p15:guide id="2" orient="horz" pos="3000">
          <p15:clr>
            <a:srgbClr val="FBAE40"/>
          </p15:clr>
        </p15:guide>
        <p15:guide id="3" pos="2472">
          <p15:clr>
            <a:srgbClr val="FBAE40"/>
          </p15:clr>
        </p15:guide>
        <p15:guide id="4" pos="4656">
          <p15:clr>
            <a:srgbClr val="FBAE40"/>
          </p15:clr>
        </p15:guide>
        <p15:guide id="5" pos="6792">
          <p15:clr>
            <a:srgbClr val="FBAE40"/>
          </p15:clr>
        </p15:guide>
        <p15:guide id="6" orient="horz" pos="2592">
          <p15:clr>
            <a:srgbClr val="FBAE40"/>
          </p15:clr>
        </p15:guide>
        <p15:guide id="7" orient="horz" pos="3288">
          <p15:clr>
            <a:srgbClr val="FBAE40"/>
          </p15:clr>
        </p15:guide>
        <p15:guide id="8" orient="horz" pos="3456">
          <p15:clr>
            <a:srgbClr val="FBAE40"/>
          </p15:clr>
        </p15:guide>
        <p15:guide id="9" orient="horz" pos="2448">
          <p15:clr>
            <a:srgbClr val="FBAE40"/>
          </p15:clr>
        </p15:guide>
        <p15:guide id="10" orient="horz" pos="247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iography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332627A-659B-E049-A77F-3CA0745B00AC}"/>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332627A-659B-E049-A77F-3CA0745B00A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10360E9-0E7D-2342-86B3-B6103E5F4A47}"/>
              </a:ext>
            </a:extLst>
          </p:cNvPr>
          <p:cNvSpPr>
            <a:spLocks noGrp="1"/>
          </p:cNvSpPr>
          <p:nvPr>
            <p:ph type="body" sz="quarter" idx="13" hasCustomPrompt="1"/>
          </p:nvPr>
        </p:nvSpPr>
        <p:spPr>
          <a:xfrm>
            <a:off x="3826481" y="2219018"/>
            <a:ext cx="5126531" cy="330290"/>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33941D08-856F-1645-9A80-4ABD38A7597D}"/>
              </a:ext>
            </a:extLst>
          </p:cNvPr>
          <p:cNvSpPr>
            <a:spLocks noGrp="1"/>
          </p:cNvSpPr>
          <p:nvPr>
            <p:ph type="body" sz="quarter" idx="14" hasCustomPrompt="1"/>
          </p:nvPr>
        </p:nvSpPr>
        <p:spPr>
          <a:xfrm>
            <a:off x="3826481" y="2600109"/>
            <a:ext cx="5126531" cy="333683"/>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379B1774-930E-394D-930F-D92245CA4459}"/>
              </a:ext>
            </a:extLst>
          </p:cNvPr>
          <p:cNvSpPr>
            <a:spLocks noGrp="1"/>
          </p:cNvSpPr>
          <p:nvPr>
            <p:ph type="pic" sz="quarter" idx="15"/>
          </p:nvPr>
        </p:nvSpPr>
        <p:spPr>
          <a:xfrm>
            <a:off x="455132" y="2180916"/>
            <a:ext cx="2733984" cy="2733984"/>
          </a:xfrm>
          <a:prstGeom prst="ellipse">
            <a:avLst/>
          </a:prstGeom>
          <a:ln>
            <a:noFill/>
          </a:ln>
        </p:spPr>
        <p:txBody>
          <a:bodyPr/>
          <a:lstStyle>
            <a:lvl1pPr>
              <a:defRPr b="0" i="0">
                <a:latin typeface="IBM Eliot Sans Medium" panose="020B0703050000000000" pitchFamily="34" charset="0"/>
              </a:defRPr>
            </a:lvl1pPr>
          </a:lstStyle>
          <a:p>
            <a:endParaRPr lang="en-US" dirty="0">
              <a:latin typeface="Segoe UI" panose="020B0502040204020203" pitchFamily="34" charset="0"/>
            </a:endParaRPr>
          </a:p>
        </p:txBody>
      </p:sp>
      <p:sp>
        <p:nvSpPr>
          <p:cNvPr id="10" name="Slide Number Placeholder 5">
            <a:extLst>
              <a:ext uri="{FF2B5EF4-FFF2-40B4-BE49-F238E27FC236}">
                <a16:creationId xmlns:a16="http://schemas.microsoft.com/office/drawing/2014/main" id="{69C97095-39B7-954A-9DB4-39FA2B8749E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67DC740-58D2-1947-AC56-556FB31257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3" name="Title 1">
            <a:extLst>
              <a:ext uri="{FF2B5EF4-FFF2-40B4-BE49-F238E27FC236}">
                <a16:creationId xmlns:a16="http://schemas.microsoft.com/office/drawing/2014/main" id="{E6B313EF-A9DF-5E40-85D3-C09A19734CE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Biography</a:t>
            </a:r>
          </a:p>
        </p:txBody>
      </p:sp>
      <p:sp>
        <p:nvSpPr>
          <p:cNvPr id="9" name="Text Placeholder 8">
            <a:extLst>
              <a:ext uri="{FF2B5EF4-FFF2-40B4-BE49-F238E27FC236}">
                <a16:creationId xmlns:a16="http://schemas.microsoft.com/office/drawing/2014/main" id="{96A6BBD3-2C50-E348-A08B-40C111DA31E9}"/>
              </a:ext>
            </a:extLst>
          </p:cNvPr>
          <p:cNvSpPr>
            <a:spLocks noGrp="1"/>
          </p:cNvSpPr>
          <p:nvPr>
            <p:ph type="body" sz="quarter" idx="16" hasCustomPrompt="1"/>
          </p:nvPr>
        </p:nvSpPr>
        <p:spPr>
          <a:xfrm>
            <a:off x="3825875" y="3390900"/>
            <a:ext cx="6956425" cy="3924300"/>
          </a:xfrm>
          <a:prstGeom prst="rect">
            <a:avLst/>
          </a:prstGeom>
        </p:spPr>
        <p:txBody>
          <a:bodyPr/>
          <a:lstStyle>
            <a:lvl1pPr marL="0" indent="0">
              <a:lnSpc>
                <a:spcPts val="2000"/>
              </a:lnSpc>
              <a:spcBef>
                <a:spcPts val="0"/>
              </a:spcBef>
              <a:buNone/>
              <a:defRPr lang="en-US" sz="1600" smtClean="0">
                <a:effectLst/>
                <a:latin typeface="IBM Plex Sans Medium" panose="020B0603050203000203" pitchFamily="34" charset="0"/>
              </a:defRPr>
            </a:lvl1pPr>
          </a:lstStyle>
          <a:p>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 </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Ut </a:t>
            </a:r>
            <a:r>
              <a:rPr lang="en-US" dirty="0" err="1">
                <a:solidFill>
                  <a:srgbClr val="002677"/>
                </a:solidFill>
                <a:effectLst/>
                <a:latin typeface="Segoe UI" panose="020B0502040204020203" pitchFamily="34" charset="0"/>
              </a:rPr>
              <a:t>pelendebis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voluptatquo</a:t>
            </a:r>
            <a:r>
              <a:rPr lang="en-US" dirty="0">
                <a:solidFill>
                  <a:srgbClr val="002677"/>
                </a:solidFill>
                <a:effectLst/>
                <a:latin typeface="Segoe UI" panose="020B0502040204020203" pitchFamily="34" charset="0"/>
              </a:rPr>
              <a:t> id es non </a:t>
            </a:r>
            <a:r>
              <a:rPr lang="en-US" dirty="0" err="1">
                <a:solidFill>
                  <a:srgbClr val="002677"/>
                </a:solidFill>
                <a:effectLst/>
                <a:latin typeface="Segoe UI" panose="020B0502040204020203" pitchFamily="34" charset="0"/>
              </a:rPr>
              <a:t>porestin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acea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erisimia</a:t>
            </a:r>
            <a:r>
              <a:rPr lang="en-US" dirty="0">
                <a:solidFill>
                  <a:srgbClr val="002677"/>
                </a:solidFill>
                <a:effectLst/>
                <a:latin typeface="Segoe UI" panose="020B0502040204020203" pitchFamily="34" charset="0"/>
              </a:rPr>
              <a:t> nemo es </a:t>
            </a:r>
            <a:r>
              <a:rPr lang="en-US" dirty="0" err="1">
                <a:solidFill>
                  <a:srgbClr val="002677"/>
                </a:solidFill>
                <a:effectLst/>
                <a:latin typeface="Segoe UI" panose="020B0502040204020203" pitchFamily="34" charset="0"/>
              </a:rPr>
              <a:t>eius</a:t>
            </a:r>
            <a:r>
              <a:rPr lang="en-US" dirty="0">
                <a:solidFill>
                  <a:srgbClr val="002677"/>
                </a:solidFill>
                <a:effectLst/>
                <a:latin typeface="Segoe UI" panose="020B0502040204020203" pitchFamily="34" charset="0"/>
              </a:rPr>
              <a:t> sus et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ides </a:t>
            </a:r>
            <a:r>
              <a:rPr lang="en-US" dirty="0" err="1">
                <a:solidFill>
                  <a:srgbClr val="002677"/>
                </a:solidFill>
                <a:effectLst/>
                <a:latin typeface="Segoe UI" panose="020B0502040204020203" pitchFamily="34" charset="0"/>
              </a:rPr>
              <a:t>uta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quunt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ipsus</a:t>
            </a:r>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et </a:t>
            </a:r>
            <a:r>
              <a:rPr lang="en-US" dirty="0" err="1">
                <a:solidFill>
                  <a:srgbClr val="002677"/>
                </a:solidFill>
                <a:effectLst/>
                <a:latin typeface="Segoe UI" panose="020B0502040204020203" pitchFamily="34" charset="0"/>
              </a:rPr>
              <a:t>dendiassit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voluptibusam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disitioremod</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quiatem</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quundi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ionsequia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vento</a:t>
            </a:r>
            <a:r>
              <a:rPr lang="en-US" dirty="0">
                <a:solidFill>
                  <a:srgbClr val="002677"/>
                </a:solidFill>
                <a:effectLst/>
                <a:latin typeface="Segoe UI" panose="020B0502040204020203" pitchFamily="34" charset="0"/>
              </a:rPr>
              <a:t> con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moluptatetur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atiatet</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atur</a:t>
            </a:r>
            <a:r>
              <a:rPr lang="en-US" dirty="0">
                <a:solidFill>
                  <a:srgbClr val="002677"/>
                </a:solidFill>
                <a:effectLst/>
                <a:latin typeface="Segoe UI" panose="020B0502040204020203" pitchFamily="34" charset="0"/>
              </a:rPr>
              <a:t>? To </a:t>
            </a:r>
            <a:r>
              <a:rPr lang="en-US" dirty="0" err="1">
                <a:solidFill>
                  <a:srgbClr val="002677"/>
                </a:solidFill>
                <a:effectLst/>
                <a:latin typeface="Segoe UI" panose="020B0502040204020203" pitchFamily="34" charset="0"/>
              </a:rPr>
              <a:t>cor</a:t>
            </a:r>
            <a:r>
              <a:rPr lang="en-US" dirty="0">
                <a:solidFill>
                  <a:srgbClr val="002677"/>
                </a:solidFill>
                <a:effectLst/>
                <a:latin typeface="Segoe UI" panose="020B0502040204020203" pitchFamily="34" charset="0"/>
              </a:rPr>
              <a:t> sum et </a:t>
            </a:r>
            <a:r>
              <a:rPr lang="en-US" dirty="0" err="1">
                <a:solidFill>
                  <a:srgbClr val="002677"/>
                </a:solidFill>
                <a:effectLst/>
                <a:latin typeface="Segoe UI" panose="020B0502040204020203" pitchFamily="34" charset="0"/>
              </a:rPr>
              <a:t>provitem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andel</a:t>
            </a:r>
            <a:r>
              <a:rPr lang="en-US" dirty="0">
                <a:solidFill>
                  <a:srgbClr val="002677"/>
                </a:solidFill>
                <a:effectLst/>
                <a:latin typeface="Segoe UI" panose="020B0502040204020203" pitchFamily="34" charset="0"/>
              </a:rPr>
              <a:t> cones </a:t>
            </a:r>
            <a:r>
              <a:rPr lang="en-US" dirty="0" err="1">
                <a:solidFill>
                  <a:srgbClr val="002677"/>
                </a:solidFill>
                <a:effectLst/>
                <a:latin typeface="Segoe UI" panose="020B0502040204020203" pitchFamily="34" charset="0"/>
              </a:rPr>
              <a:t>alignatias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ariosaped</a:t>
            </a:r>
            <a:endParaRPr lang="en-US" dirty="0">
              <a:solidFill>
                <a:srgbClr val="002677"/>
              </a:solidFill>
              <a:effectLst/>
              <a:latin typeface="Segoe UI" panose="020B0502040204020203" pitchFamily="34" charset="0"/>
            </a:endParaRPr>
          </a:p>
          <a:p>
            <a:r>
              <a:rPr lang="en-US" dirty="0" err="1">
                <a:solidFill>
                  <a:srgbClr val="002677"/>
                </a:solidFill>
                <a:effectLst/>
                <a:latin typeface="Segoe UI" panose="020B0502040204020203" pitchFamily="34" charset="0"/>
              </a:rPr>
              <a:t>ulparum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consectios</a:t>
            </a:r>
            <a:r>
              <a:rPr lang="en-US" dirty="0">
                <a:solidFill>
                  <a:srgbClr val="002677"/>
                </a:solidFill>
                <a:effectLst/>
                <a:latin typeface="Segoe UI" panose="020B0502040204020203" pitchFamily="34" charset="0"/>
              </a:rPr>
              <a:t> et, que nonet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que pro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od quo</a:t>
            </a:r>
          </a:p>
          <a:p>
            <a:r>
              <a:rPr lang="en-US" dirty="0">
                <a:solidFill>
                  <a:srgbClr val="002677"/>
                </a:solidFill>
                <a:effectLst/>
                <a:latin typeface="Segoe UI" panose="020B0502040204020203" pitchFamily="34" charset="0"/>
              </a:rPr>
              <a:t>qui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a pa </a:t>
            </a:r>
            <a:r>
              <a:rPr lang="en-US" dirty="0" err="1">
                <a:solidFill>
                  <a:srgbClr val="002677"/>
                </a:solidFill>
                <a:effectLst/>
                <a:latin typeface="Segoe UI" panose="020B0502040204020203" pitchFamily="34" charset="0"/>
              </a:rPr>
              <a:t>quaeratem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magnis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evendis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sanihil</a:t>
            </a:r>
            <a:r>
              <a:rPr lang="en-US" dirty="0">
                <a:solidFill>
                  <a:srgbClr val="002677"/>
                </a:solidFill>
                <a:effectLst/>
                <a:latin typeface="Segoe UI" panose="020B0502040204020203" pitchFamily="34" charset="0"/>
              </a:rPr>
              <a:t>.</a:t>
            </a:r>
          </a:p>
        </p:txBody>
      </p:sp>
      <p:pic>
        <p:nvPicPr>
          <p:cNvPr id="12" name="Graphic 11">
            <a:extLst>
              <a:ext uri="{FF2B5EF4-FFF2-40B4-BE49-F238E27FC236}">
                <a16:creationId xmlns:a16="http://schemas.microsoft.com/office/drawing/2014/main" id="{D34C2625-6EB3-1342-9C86-4D457E8FEDA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602061892"/>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1824">
          <p15:clr>
            <a:srgbClr val="FBAE40"/>
          </p15:clr>
        </p15:guide>
        <p15:guide id="3" orient="horz" pos="2136">
          <p15:clr>
            <a:srgbClr val="FBAE40"/>
          </p15:clr>
        </p15:guide>
        <p15:guide id="6" pos="201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am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BC0D934-FFB8-D64F-949C-BFA833D2D8D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BC0D934-FFB8-D64F-949C-BFA833D2D8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A11D87E-9102-8041-A545-614E56DC9B8E}"/>
              </a:ext>
            </a:extLst>
          </p:cNvPr>
          <p:cNvSpPr>
            <a:spLocks noGrp="1"/>
          </p:cNvSpPr>
          <p:nvPr>
            <p:ph type="body" sz="quarter" idx="13" hasCustomPrompt="1"/>
          </p:nvPr>
        </p:nvSpPr>
        <p:spPr>
          <a:xfrm>
            <a:off x="1812393"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708AF069-4AAF-8F4F-895F-5193037975AC}"/>
              </a:ext>
            </a:extLst>
          </p:cNvPr>
          <p:cNvSpPr>
            <a:spLocks noGrp="1"/>
          </p:cNvSpPr>
          <p:nvPr>
            <p:ph type="body" sz="quarter" idx="14" hasCustomPrompt="1"/>
          </p:nvPr>
        </p:nvSpPr>
        <p:spPr>
          <a:xfrm>
            <a:off x="1812393"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2398D9EA-831F-1645-8FD6-80930C3F5C3C}"/>
              </a:ext>
            </a:extLst>
          </p:cNvPr>
          <p:cNvSpPr>
            <a:spLocks noGrp="1" noChangeAspect="1"/>
          </p:cNvSpPr>
          <p:nvPr>
            <p:ph type="pic" sz="quarter" idx="15"/>
          </p:nvPr>
        </p:nvSpPr>
        <p:spPr>
          <a:xfrm>
            <a:off x="479301"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42" name="Slide Number Placeholder 5">
            <a:extLst>
              <a:ext uri="{FF2B5EF4-FFF2-40B4-BE49-F238E27FC236}">
                <a16:creationId xmlns:a16="http://schemas.microsoft.com/office/drawing/2014/main" id="{5CA9C212-569D-2C4A-BD04-7622029066AF}"/>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3" name="Footer Placeholder 3">
            <a:extLst>
              <a:ext uri="{FF2B5EF4-FFF2-40B4-BE49-F238E27FC236}">
                <a16:creationId xmlns:a16="http://schemas.microsoft.com/office/drawing/2014/main" id="{4C8B73F2-4891-2D4E-A20B-85B3FC6060D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5" name="Title 1">
            <a:extLst>
              <a:ext uri="{FF2B5EF4-FFF2-40B4-BE49-F238E27FC236}">
                <a16:creationId xmlns:a16="http://schemas.microsoft.com/office/drawing/2014/main" id="{9282736A-63F0-2C4E-A20E-A06DC79A5B0A}"/>
              </a:ext>
            </a:extLst>
          </p:cNvPr>
          <p:cNvSpPr>
            <a:spLocks noGrp="1"/>
          </p:cNvSpPr>
          <p:nvPr>
            <p:ph type="ctrTitle" hasCustomPrompt="1"/>
          </p:nvPr>
        </p:nvSpPr>
        <p:spPr>
          <a:xfrm>
            <a:off x="364864" y="400484"/>
            <a:ext cx="10058400" cy="575833"/>
          </a:xfrm>
          <a:prstGeom prst="rect">
            <a:avLst/>
          </a:prstGeom>
        </p:spPr>
        <p:txBody>
          <a:bodyPr anchor="b">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Our Team</a:t>
            </a:r>
          </a:p>
        </p:txBody>
      </p:sp>
      <p:sp>
        <p:nvSpPr>
          <p:cNvPr id="48" name="Text Placeholder 17">
            <a:extLst>
              <a:ext uri="{FF2B5EF4-FFF2-40B4-BE49-F238E27FC236}">
                <a16:creationId xmlns:a16="http://schemas.microsoft.com/office/drawing/2014/main" id="{B884D121-85EE-F749-8D5B-A87A96563731}"/>
              </a:ext>
            </a:extLst>
          </p:cNvPr>
          <p:cNvSpPr>
            <a:spLocks noGrp="1"/>
          </p:cNvSpPr>
          <p:nvPr>
            <p:ph type="body" sz="quarter" idx="49" hasCustomPrompt="1"/>
          </p:nvPr>
        </p:nvSpPr>
        <p:spPr>
          <a:xfrm>
            <a:off x="1819481" y="304673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2" name="Text Placeholder 17">
            <a:extLst>
              <a:ext uri="{FF2B5EF4-FFF2-40B4-BE49-F238E27FC236}">
                <a16:creationId xmlns:a16="http://schemas.microsoft.com/office/drawing/2014/main" id="{F258A286-0285-2446-A5E2-62AADD265143}"/>
              </a:ext>
            </a:extLst>
          </p:cNvPr>
          <p:cNvSpPr>
            <a:spLocks noGrp="1"/>
          </p:cNvSpPr>
          <p:nvPr>
            <p:ph type="body" sz="quarter" idx="58" hasCustomPrompt="1"/>
          </p:nvPr>
        </p:nvSpPr>
        <p:spPr>
          <a:xfrm>
            <a:off x="6419835"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3" name="Text Placeholder 17">
            <a:extLst>
              <a:ext uri="{FF2B5EF4-FFF2-40B4-BE49-F238E27FC236}">
                <a16:creationId xmlns:a16="http://schemas.microsoft.com/office/drawing/2014/main" id="{79863B9A-3E47-C74F-971E-887289AF0E3E}"/>
              </a:ext>
            </a:extLst>
          </p:cNvPr>
          <p:cNvSpPr>
            <a:spLocks noGrp="1"/>
          </p:cNvSpPr>
          <p:nvPr>
            <p:ph type="body" sz="quarter" idx="59" hasCustomPrompt="1"/>
          </p:nvPr>
        </p:nvSpPr>
        <p:spPr>
          <a:xfrm>
            <a:off x="6419835"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4" name="Picture Placeholder 5">
            <a:extLst>
              <a:ext uri="{FF2B5EF4-FFF2-40B4-BE49-F238E27FC236}">
                <a16:creationId xmlns:a16="http://schemas.microsoft.com/office/drawing/2014/main" id="{7BB40C8F-E9CF-3445-A5E4-4882FDCA7B55}"/>
              </a:ext>
            </a:extLst>
          </p:cNvPr>
          <p:cNvSpPr>
            <a:spLocks noGrp="1" noChangeAspect="1"/>
          </p:cNvSpPr>
          <p:nvPr>
            <p:ph type="pic" sz="quarter" idx="60"/>
          </p:nvPr>
        </p:nvSpPr>
        <p:spPr>
          <a:xfrm>
            <a:off x="5086743"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5" name="Text Placeholder 17">
            <a:extLst>
              <a:ext uri="{FF2B5EF4-FFF2-40B4-BE49-F238E27FC236}">
                <a16:creationId xmlns:a16="http://schemas.microsoft.com/office/drawing/2014/main" id="{73A3EEB5-64CB-DE4A-BC4A-03470206011B}"/>
              </a:ext>
            </a:extLst>
          </p:cNvPr>
          <p:cNvSpPr>
            <a:spLocks noGrp="1"/>
          </p:cNvSpPr>
          <p:nvPr>
            <p:ph type="body" sz="quarter" idx="61" hasCustomPrompt="1"/>
          </p:nvPr>
        </p:nvSpPr>
        <p:spPr>
          <a:xfrm>
            <a:off x="6426923" y="304658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96" name="Text Placeholder 17">
            <a:extLst>
              <a:ext uri="{FF2B5EF4-FFF2-40B4-BE49-F238E27FC236}">
                <a16:creationId xmlns:a16="http://schemas.microsoft.com/office/drawing/2014/main" id="{312194F6-FE3D-DC40-8824-EFB774D8E680}"/>
              </a:ext>
            </a:extLst>
          </p:cNvPr>
          <p:cNvSpPr>
            <a:spLocks noGrp="1"/>
          </p:cNvSpPr>
          <p:nvPr>
            <p:ph type="body" sz="quarter" idx="70" hasCustomPrompt="1"/>
          </p:nvPr>
        </p:nvSpPr>
        <p:spPr>
          <a:xfrm>
            <a:off x="11034168"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97" name="Text Placeholder 17">
            <a:extLst>
              <a:ext uri="{FF2B5EF4-FFF2-40B4-BE49-F238E27FC236}">
                <a16:creationId xmlns:a16="http://schemas.microsoft.com/office/drawing/2014/main" id="{30C47C18-B73D-6D4F-B1B5-F704476D84B2}"/>
              </a:ext>
            </a:extLst>
          </p:cNvPr>
          <p:cNvSpPr>
            <a:spLocks noGrp="1"/>
          </p:cNvSpPr>
          <p:nvPr>
            <p:ph type="body" sz="quarter" idx="71" hasCustomPrompt="1"/>
          </p:nvPr>
        </p:nvSpPr>
        <p:spPr>
          <a:xfrm>
            <a:off x="11034168" y="2725527"/>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8" name="Picture Placeholder 5">
            <a:extLst>
              <a:ext uri="{FF2B5EF4-FFF2-40B4-BE49-F238E27FC236}">
                <a16:creationId xmlns:a16="http://schemas.microsoft.com/office/drawing/2014/main" id="{E2D2C08D-AE3C-EB4F-B4D8-EBD677A8390D}"/>
              </a:ext>
            </a:extLst>
          </p:cNvPr>
          <p:cNvSpPr>
            <a:spLocks noGrp="1" noChangeAspect="1"/>
          </p:cNvSpPr>
          <p:nvPr>
            <p:ph type="pic" sz="quarter" idx="72"/>
          </p:nvPr>
        </p:nvSpPr>
        <p:spPr>
          <a:xfrm>
            <a:off x="9701076"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99" name="Text Placeholder 17">
            <a:extLst>
              <a:ext uri="{FF2B5EF4-FFF2-40B4-BE49-F238E27FC236}">
                <a16:creationId xmlns:a16="http://schemas.microsoft.com/office/drawing/2014/main" id="{4655D302-B056-004F-AC7C-B2BE4208D00D}"/>
              </a:ext>
            </a:extLst>
          </p:cNvPr>
          <p:cNvSpPr>
            <a:spLocks noGrp="1"/>
          </p:cNvSpPr>
          <p:nvPr>
            <p:ph type="body" sz="quarter" idx="73" hasCustomPrompt="1"/>
          </p:nvPr>
        </p:nvSpPr>
        <p:spPr>
          <a:xfrm>
            <a:off x="11041256" y="303940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07" name="Text Placeholder 17">
            <a:extLst>
              <a:ext uri="{FF2B5EF4-FFF2-40B4-BE49-F238E27FC236}">
                <a16:creationId xmlns:a16="http://schemas.microsoft.com/office/drawing/2014/main" id="{DBE1BC7B-6A59-F942-BFEA-E57DF606D480}"/>
              </a:ext>
            </a:extLst>
          </p:cNvPr>
          <p:cNvSpPr>
            <a:spLocks noGrp="1"/>
          </p:cNvSpPr>
          <p:nvPr>
            <p:ph type="body" sz="quarter" idx="81" hasCustomPrompt="1"/>
          </p:nvPr>
        </p:nvSpPr>
        <p:spPr>
          <a:xfrm>
            <a:off x="11041256" y="6640300"/>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72" name="Text Placeholder 17">
            <a:extLst>
              <a:ext uri="{FF2B5EF4-FFF2-40B4-BE49-F238E27FC236}">
                <a16:creationId xmlns:a16="http://schemas.microsoft.com/office/drawing/2014/main" id="{71B7768B-833A-A94C-B05A-3126E66608D2}"/>
              </a:ext>
            </a:extLst>
          </p:cNvPr>
          <p:cNvSpPr>
            <a:spLocks noGrp="1"/>
          </p:cNvSpPr>
          <p:nvPr>
            <p:ph type="body" sz="quarter" idx="82" hasCustomPrompt="1"/>
          </p:nvPr>
        </p:nvSpPr>
        <p:spPr>
          <a:xfrm>
            <a:off x="1812393"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3" name="Text Placeholder 17">
            <a:extLst>
              <a:ext uri="{FF2B5EF4-FFF2-40B4-BE49-F238E27FC236}">
                <a16:creationId xmlns:a16="http://schemas.microsoft.com/office/drawing/2014/main" id="{183997D2-5C79-1D4A-AAE5-51D8B9B8FE72}"/>
              </a:ext>
            </a:extLst>
          </p:cNvPr>
          <p:cNvSpPr>
            <a:spLocks noGrp="1"/>
          </p:cNvSpPr>
          <p:nvPr>
            <p:ph type="body" sz="quarter" idx="83" hasCustomPrompt="1"/>
          </p:nvPr>
        </p:nvSpPr>
        <p:spPr>
          <a:xfrm>
            <a:off x="1812393"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74" name="Picture Placeholder 5">
            <a:extLst>
              <a:ext uri="{FF2B5EF4-FFF2-40B4-BE49-F238E27FC236}">
                <a16:creationId xmlns:a16="http://schemas.microsoft.com/office/drawing/2014/main" id="{0E3BCFEA-B0BE-8141-8FCA-25C4534CC7E3}"/>
              </a:ext>
            </a:extLst>
          </p:cNvPr>
          <p:cNvSpPr>
            <a:spLocks noGrp="1" noChangeAspect="1"/>
          </p:cNvSpPr>
          <p:nvPr>
            <p:ph type="pic" sz="quarter" idx="84"/>
          </p:nvPr>
        </p:nvSpPr>
        <p:spPr>
          <a:xfrm>
            <a:off x="479301"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5" name="Text Placeholder 17">
            <a:extLst>
              <a:ext uri="{FF2B5EF4-FFF2-40B4-BE49-F238E27FC236}">
                <a16:creationId xmlns:a16="http://schemas.microsoft.com/office/drawing/2014/main" id="{4490CC13-6E18-5A40-98A9-EF6E9AB847E7}"/>
              </a:ext>
            </a:extLst>
          </p:cNvPr>
          <p:cNvSpPr>
            <a:spLocks noGrp="1"/>
          </p:cNvSpPr>
          <p:nvPr>
            <p:ph type="body" sz="quarter" idx="85" hasCustomPrompt="1"/>
          </p:nvPr>
        </p:nvSpPr>
        <p:spPr>
          <a:xfrm>
            <a:off x="1819481" y="486178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0" name="Text Placeholder 17">
            <a:extLst>
              <a:ext uri="{FF2B5EF4-FFF2-40B4-BE49-F238E27FC236}">
                <a16:creationId xmlns:a16="http://schemas.microsoft.com/office/drawing/2014/main" id="{DA89615A-F6B0-5443-870B-3A8B1863B7D7}"/>
              </a:ext>
            </a:extLst>
          </p:cNvPr>
          <p:cNvSpPr>
            <a:spLocks noGrp="1"/>
          </p:cNvSpPr>
          <p:nvPr>
            <p:ph type="body" sz="quarter" idx="86" hasCustomPrompt="1"/>
          </p:nvPr>
        </p:nvSpPr>
        <p:spPr>
          <a:xfrm>
            <a:off x="6419835"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1" name="Text Placeholder 17">
            <a:extLst>
              <a:ext uri="{FF2B5EF4-FFF2-40B4-BE49-F238E27FC236}">
                <a16:creationId xmlns:a16="http://schemas.microsoft.com/office/drawing/2014/main" id="{2B82D6AE-CE9E-2E45-A4A4-A92B7861A528}"/>
              </a:ext>
            </a:extLst>
          </p:cNvPr>
          <p:cNvSpPr>
            <a:spLocks noGrp="1"/>
          </p:cNvSpPr>
          <p:nvPr>
            <p:ph type="body" sz="quarter" idx="87" hasCustomPrompt="1"/>
          </p:nvPr>
        </p:nvSpPr>
        <p:spPr>
          <a:xfrm>
            <a:off x="6419835"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4" name="Picture Placeholder 5">
            <a:extLst>
              <a:ext uri="{FF2B5EF4-FFF2-40B4-BE49-F238E27FC236}">
                <a16:creationId xmlns:a16="http://schemas.microsoft.com/office/drawing/2014/main" id="{64E73F09-9168-FE44-9270-870FF6C0F304}"/>
              </a:ext>
            </a:extLst>
          </p:cNvPr>
          <p:cNvSpPr>
            <a:spLocks noGrp="1" noChangeAspect="1"/>
          </p:cNvSpPr>
          <p:nvPr>
            <p:ph type="pic" sz="quarter" idx="88"/>
          </p:nvPr>
        </p:nvSpPr>
        <p:spPr>
          <a:xfrm>
            <a:off x="5086743"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08" name="Text Placeholder 17">
            <a:extLst>
              <a:ext uri="{FF2B5EF4-FFF2-40B4-BE49-F238E27FC236}">
                <a16:creationId xmlns:a16="http://schemas.microsoft.com/office/drawing/2014/main" id="{8FA5C4D5-A77D-D441-81C0-D20227A39AFB}"/>
              </a:ext>
            </a:extLst>
          </p:cNvPr>
          <p:cNvSpPr>
            <a:spLocks noGrp="1"/>
          </p:cNvSpPr>
          <p:nvPr>
            <p:ph type="body" sz="quarter" idx="90" hasCustomPrompt="1"/>
          </p:nvPr>
        </p:nvSpPr>
        <p:spPr>
          <a:xfrm>
            <a:off x="11034168"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09" name="Text Placeholder 17">
            <a:extLst>
              <a:ext uri="{FF2B5EF4-FFF2-40B4-BE49-F238E27FC236}">
                <a16:creationId xmlns:a16="http://schemas.microsoft.com/office/drawing/2014/main" id="{410C961D-B2A8-2F42-B8D6-8529C498A84C}"/>
              </a:ext>
            </a:extLst>
          </p:cNvPr>
          <p:cNvSpPr>
            <a:spLocks noGrp="1"/>
          </p:cNvSpPr>
          <p:nvPr>
            <p:ph type="body" sz="quarter" idx="91" hasCustomPrompt="1"/>
          </p:nvPr>
        </p:nvSpPr>
        <p:spPr>
          <a:xfrm>
            <a:off x="11034168" y="4540576"/>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0" name="Picture Placeholder 5">
            <a:extLst>
              <a:ext uri="{FF2B5EF4-FFF2-40B4-BE49-F238E27FC236}">
                <a16:creationId xmlns:a16="http://schemas.microsoft.com/office/drawing/2014/main" id="{69A3C0BF-6999-4C41-9E7C-6D22F9FECCE0}"/>
              </a:ext>
            </a:extLst>
          </p:cNvPr>
          <p:cNvSpPr>
            <a:spLocks noGrp="1" noChangeAspect="1"/>
          </p:cNvSpPr>
          <p:nvPr>
            <p:ph type="pic" sz="quarter" idx="92"/>
          </p:nvPr>
        </p:nvSpPr>
        <p:spPr>
          <a:xfrm>
            <a:off x="9701076"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1" name="Text Placeholder 17">
            <a:extLst>
              <a:ext uri="{FF2B5EF4-FFF2-40B4-BE49-F238E27FC236}">
                <a16:creationId xmlns:a16="http://schemas.microsoft.com/office/drawing/2014/main" id="{E847A34A-FA18-294F-A2AA-42A8A04E3DDF}"/>
              </a:ext>
            </a:extLst>
          </p:cNvPr>
          <p:cNvSpPr>
            <a:spLocks noGrp="1"/>
          </p:cNvSpPr>
          <p:nvPr>
            <p:ph type="body" sz="quarter" idx="93" hasCustomPrompt="1"/>
          </p:nvPr>
        </p:nvSpPr>
        <p:spPr>
          <a:xfrm>
            <a:off x="11041256" y="485445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2" name="Text Placeholder 17">
            <a:extLst>
              <a:ext uri="{FF2B5EF4-FFF2-40B4-BE49-F238E27FC236}">
                <a16:creationId xmlns:a16="http://schemas.microsoft.com/office/drawing/2014/main" id="{CE506D79-0E45-8746-A092-5F2D85579EFD}"/>
              </a:ext>
            </a:extLst>
          </p:cNvPr>
          <p:cNvSpPr>
            <a:spLocks noGrp="1"/>
          </p:cNvSpPr>
          <p:nvPr>
            <p:ph type="body" sz="quarter" idx="94" hasCustomPrompt="1"/>
          </p:nvPr>
        </p:nvSpPr>
        <p:spPr>
          <a:xfrm>
            <a:off x="1812393"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3" name="Text Placeholder 17">
            <a:extLst>
              <a:ext uri="{FF2B5EF4-FFF2-40B4-BE49-F238E27FC236}">
                <a16:creationId xmlns:a16="http://schemas.microsoft.com/office/drawing/2014/main" id="{8EFBF95F-B693-464C-88B3-CEF008BD074C}"/>
              </a:ext>
            </a:extLst>
          </p:cNvPr>
          <p:cNvSpPr>
            <a:spLocks noGrp="1"/>
          </p:cNvSpPr>
          <p:nvPr>
            <p:ph type="body" sz="quarter" idx="95" hasCustomPrompt="1"/>
          </p:nvPr>
        </p:nvSpPr>
        <p:spPr>
          <a:xfrm>
            <a:off x="1812393"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4" name="Picture Placeholder 5">
            <a:extLst>
              <a:ext uri="{FF2B5EF4-FFF2-40B4-BE49-F238E27FC236}">
                <a16:creationId xmlns:a16="http://schemas.microsoft.com/office/drawing/2014/main" id="{CD7F7CFB-EE6F-1243-83E8-6A781210E7B0}"/>
              </a:ext>
            </a:extLst>
          </p:cNvPr>
          <p:cNvSpPr>
            <a:spLocks noGrp="1" noChangeAspect="1"/>
          </p:cNvSpPr>
          <p:nvPr>
            <p:ph type="pic" sz="quarter" idx="96"/>
          </p:nvPr>
        </p:nvSpPr>
        <p:spPr>
          <a:xfrm>
            <a:off x="479301"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5" name="Text Placeholder 17">
            <a:extLst>
              <a:ext uri="{FF2B5EF4-FFF2-40B4-BE49-F238E27FC236}">
                <a16:creationId xmlns:a16="http://schemas.microsoft.com/office/drawing/2014/main" id="{B24322DA-13F7-D940-A2CD-8E5322ECE3B6}"/>
              </a:ext>
            </a:extLst>
          </p:cNvPr>
          <p:cNvSpPr>
            <a:spLocks noGrp="1"/>
          </p:cNvSpPr>
          <p:nvPr>
            <p:ph type="body" sz="quarter" idx="97" hasCustomPrompt="1"/>
          </p:nvPr>
        </p:nvSpPr>
        <p:spPr>
          <a:xfrm>
            <a:off x="1819481" y="664933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6" name="Text Placeholder 17">
            <a:extLst>
              <a:ext uri="{FF2B5EF4-FFF2-40B4-BE49-F238E27FC236}">
                <a16:creationId xmlns:a16="http://schemas.microsoft.com/office/drawing/2014/main" id="{C4B65721-8D39-344C-9501-A958A8B17AA3}"/>
              </a:ext>
            </a:extLst>
          </p:cNvPr>
          <p:cNvSpPr>
            <a:spLocks noGrp="1"/>
          </p:cNvSpPr>
          <p:nvPr>
            <p:ph type="body" sz="quarter" idx="98" hasCustomPrompt="1"/>
          </p:nvPr>
        </p:nvSpPr>
        <p:spPr>
          <a:xfrm>
            <a:off x="6419835"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7" name="Text Placeholder 17">
            <a:extLst>
              <a:ext uri="{FF2B5EF4-FFF2-40B4-BE49-F238E27FC236}">
                <a16:creationId xmlns:a16="http://schemas.microsoft.com/office/drawing/2014/main" id="{B0D115F9-DFCC-7C4F-BE2E-376249B73A31}"/>
              </a:ext>
            </a:extLst>
          </p:cNvPr>
          <p:cNvSpPr>
            <a:spLocks noGrp="1"/>
          </p:cNvSpPr>
          <p:nvPr>
            <p:ph type="body" sz="quarter" idx="99" hasCustomPrompt="1"/>
          </p:nvPr>
        </p:nvSpPr>
        <p:spPr>
          <a:xfrm>
            <a:off x="6419835"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8" name="Picture Placeholder 5">
            <a:extLst>
              <a:ext uri="{FF2B5EF4-FFF2-40B4-BE49-F238E27FC236}">
                <a16:creationId xmlns:a16="http://schemas.microsoft.com/office/drawing/2014/main" id="{441357CC-87B8-1148-8867-8CD67EEB5C24}"/>
              </a:ext>
            </a:extLst>
          </p:cNvPr>
          <p:cNvSpPr>
            <a:spLocks noGrp="1" noChangeAspect="1"/>
          </p:cNvSpPr>
          <p:nvPr>
            <p:ph type="pic" sz="quarter" idx="100"/>
          </p:nvPr>
        </p:nvSpPr>
        <p:spPr>
          <a:xfrm>
            <a:off x="5086743"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9" name="Text Placeholder 17">
            <a:extLst>
              <a:ext uri="{FF2B5EF4-FFF2-40B4-BE49-F238E27FC236}">
                <a16:creationId xmlns:a16="http://schemas.microsoft.com/office/drawing/2014/main" id="{387F1AC6-EE98-C741-AE68-F6FF5CFD51EF}"/>
              </a:ext>
            </a:extLst>
          </p:cNvPr>
          <p:cNvSpPr>
            <a:spLocks noGrp="1"/>
          </p:cNvSpPr>
          <p:nvPr>
            <p:ph type="body" sz="quarter" idx="101" hasCustomPrompt="1"/>
          </p:nvPr>
        </p:nvSpPr>
        <p:spPr>
          <a:xfrm>
            <a:off x="6426923" y="664918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20" name="Text Placeholder 17">
            <a:extLst>
              <a:ext uri="{FF2B5EF4-FFF2-40B4-BE49-F238E27FC236}">
                <a16:creationId xmlns:a16="http://schemas.microsoft.com/office/drawing/2014/main" id="{CF11C440-3FC8-D549-A007-AEFE848BA187}"/>
              </a:ext>
            </a:extLst>
          </p:cNvPr>
          <p:cNvSpPr>
            <a:spLocks noGrp="1"/>
          </p:cNvSpPr>
          <p:nvPr>
            <p:ph type="body" sz="quarter" idx="102" hasCustomPrompt="1"/>
          </p:nvPr>
        </p:nvSpPr>
        <p:spPr>
          <a:xfrm>
            <a:off x="11034168"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21" name="Text Placeholder 17">
            <a:extLst>
              <a:ext uri="{FF2B5EF4-FFF2-40B4-BE49-F238E27FC236}">
                <a16:creationId xmlns:a16="http://schemas.microsoft.com/office/drawing/2014/main" id="{1D7527AB-F872-5D4F-9180-6517078E2B00}"/>
              </a:ext>
            </a:extLst>
          </p:cNvPr>
          <p:cNvSpPr>
            <a:spLocks noGrp="1"/>
          </p:cNvSpPr>
          <p:nvPr>
            <p:ph type="body" sz="quarter" idx="103" hasCustomPrompt="1"/>
          </p:nvPr>
        </p:nvSpPr>
        <p:spPr>
          <a:xfrm>
            <a:off x="11034168" y="6328125"/>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22" name="Picture Placeholder 5">
            <a:extLst>
              <a:ext uri="{FF2B5EF4-FFF2-40B4-BE49-F238E27FC236}">
                <a16:creationId xmlns:a16="http://schemas.microsoft.com/office/drawing/2014/main" id="{CFB3C9FF-7436-9846-9211-762CC13EEE0C}"/>
              </a:ext>
            </a:extLst>
          </p:cNvPr>
          <p:cNvSpPr>
            <a:spLocks noGrp="1" noChangeAspect="1"/>
          </p:cNvSpPr>
          <p:nvPr>
            <p:ph type="pic" sz="quarter" idx="104"/>
          </p:nvPr>
        </p:nvSpPr>
        <p:spPr>
          <a:xfrm>
            <a:off x="9701076"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3" name="Text Placeholder 17">
            <a:extLst>
              <a:ext uri="{FF2B5EF4-FFF2-40B4-BE49-F238E27FC236}">
                <a16:creationId xmlns:a16="http://schemas.microsoft.com/office/drawing/2014/main" id="{6F30B1CA-5C2F-F540-82E3-85F0D71D24CE}"/>
              </a:ext>
            </a:extLst>
          </p:cNvPr>
          <p:cNvSpPr>
            <a:spLocks noGrp="1"/>
          </p:cNvSpPr>
          <p:nvPr>
            <p:ph type="body" sz="quarter" idx="105" hasCustomPrompt="1"/>
          </p:nvPr>
        </p:nvSpPr>
        <p:spPr>
          <a:xfrm>
            <a:off x="11041256" y="664200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44" name="Text Placeholder 17">
            <a:extLst>
              <a:ext uri="{FF2B5EF4-FFF2-40B4-BE49-F238E27FC236}">
                <a16:creationId xmlns:a16="http://schemas.microsoft.com/office/drawing/2014/main" id="{D9D25C10-AB3E-C74C-8A68-D3A4937DE030}"/>
              </a:ext>
            </a:extLst>
          </p:cNvPr>
          <p:cNvSpPr>
            <a:spLocks noGrp="1"/>
          </p:cNvSpPr>
          <p:nvPr>
            <p:ph type="body" sz="quarter" idx="106" hasCustomPrompt="1"/>
          </p:nvPr>
        </p:nvSpPr>
        <p:spPr>
          <a:xfrm>
            <a:off x="6419835" y="4852310"/>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pic>
        <p:nvPicPr>
          <p:cNvPr id="46" name="Graphic 45">
            <a:extLst>
              <a:ext uri="{FF2B5EF4-FFF2-40B4-BE49-F238E27FC236}">
                <a16:creationId xmlns:a16="http://schemas.microsoft.com/office/drawing/2014/main" id="{4E651AF6-D41D-7440-B6D8-0399EC5E0AEC}"/>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639885270"/>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09A6F1A-3C39-7343-9FBA-05C51270B04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09A6F1A-3C39-7343-9FBA-05C51270B04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486B662-82A9-3240-99B0-CABFBF382EE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1017F322-6C13-F740-B332-E77A00AED67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11">
            <a:extLst>
              <a:ext uri="{FF2B5EF4-FFF2-40B4-BE49-F238E27FC236}">
                <a16:creationId xmlns:a16="http://schemas.microsoft.com/office/drawing/2014/main" id="{76DF122C-D96D-6F42-9C0D-614B8475D90F}"/>
              </a:ext>
            </a:extLst>
          </p:cNvPr>
          <p:cNvSpPr>
            <a:spLocks noGrp="1"/>
          </p:cNvSpPr>
          <p:nvPr>
            <p:ph type="body" sz="quarter" idx="11" hasCustomPrompt="1"/>
          </p:nvPr>
        </p:nvSpPr>
        <p:spPr>
          <a:xfrm>
            <a:off x="385761" y="2143120"/>
            <a:ext cx="9986963" cy="5172080"/>
          </a:xfrm>
          <a:prstGeom prst="rect">
            <a:avLst/>
          </a:prstGeom>
        </p:spPr>
        <p:txBody>
          <a:bodyPr/>
          <a:lstStyle>
            <a:lvl1pPr marL="225425" indent="-212725">
              <a:lnSpc>
                <a:spcPts val="5500"/>
              </a:lnSpc>
              <a:buNone/>
              <a:tabLst/>
              <a:defRPr sz="3500"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6" name="Graphic 5">
            <a:extLst>
              <a:ext uri="{FF2B5EF4-FFF2-40B4-BE49-F238E27FC236}">
                <a16:creationId xmlns:a16="http://schemas.microsoft.com/office/drawing/2014/main" id="{C4F2E585-E20E-5C47-9C12-2116931B5FC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4178436053"/>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CD84C60-2466-0E4C-A7C4-96FB464FEEC1}"/>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CD84C60-2466-0E4C-A7C4-96FB464FEEC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5459513B-74D7-7742-B451-0A2A074BC7E8}"/>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F67C9897-77FD-E947-892C-ED90BBBF6C4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9" name="Text Placeholder 11">
            <a:extLst>
              <a:ext uri="{FF2B5EF4-FFF2-40B4-BE49-F238E27FC236}">
                <a16:creationId xmlns:a16="http://schemas.microsoft.com/office/drawing/2014/main" id="{6BEA7F6D-1BFD-3141-8D92-1C4D5ECC9FEC}"/>
              </a:ext>
            </a:extLst>
          </p:cNvPr>
          <p:cNvSpPr>
            <a:spLocks noGrp="1"/>
          </p:cNvSpPr>
          <p:nvPr>
            <p:ph type="body" sz="quarter" idx="11" hasCustomPrompt="1"/>
          </p:nvPr>
        </p:nvSpPr>
        <p:spPr>
          <a:xfrm>
            <a:off x="385761" y="2143120"/>
            <a:ext cx="9986963" cy="5172080"/>
          </a:xfrm>
          <a:prstGeom prst="rect">
            <a:avLst/>
          </a:prstGeom>
        </p:spPr>
        <p:txBody>
          <a:bodyPr/>
          <a:lstStyle>
            <a:lvl1pPr marL="0" indent="0">
              <a:lnSpc>
                <a:spcPts val="5500"/>
              </a:lnSpc>
              <a:buNone/>
              <a:defRPr sz="3500"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6" name="Picture 5">
            <a:extLst>
              <a:ext uri="{FF2B5EF4-FFF2-40B4-BE49-F238E27FC236}">
                <a16:creationId xmlns:a16="http://schemas.microsoft.com/office/drawing/2014/main" id="{D1810841-2B4E-434A-84C9-2317904A7830}"/>
              </a:ext>
            </a:extLst>
          </p:cNvPr>
          <p:cNvPicPr>
            <a:picLocks noChangeAspect="1"/>
          </p:cNvPicPr>
          <p:nvPr userDrawn="1"/>
        </p:nvPicPr>
        <p:blipFill>
          <a:blip r:embed="rId5"/>
          <a:stretch>
            <a:fillRect/>
          </a:stretch>
        </p:blipFill>
        <p:spPr>
          <a:xfrm>
            <a:off x="159027" y="-139150"/>
            <a:ext cx="1828800" cy="1828800"/>
          </a:xfrm>
          <a:prstGeom prst="rect">
            <a:avLst/>
          </a:prstGeom>
        </p:spPr>
      </p:pic>
      <p:pic>
        <p:nvPicPr>
          <p:cNvPr id="7" name="Graphic 6">
            <a:extLst>
              <a:ext uri="{FF2B5EF4-FFF2-40B4-BE49-F238E27FC236}">
                <a16:creationId xmlns:a16="http://schemas.microsoft.com/office/drawing/2014/main" id="{E910D908-0B0B-434E-9C01-FD94B32BA37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1597710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nforma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373162" y="4525081"/>
            <a:ext cx="3424237" cy="273050"/>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4982868" y="4525081"/>
            <a:ext cx="3424237" cy="273050"/>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9667991" y="4525081"/>
            <a:ext cx="3424237" cy="273050"/>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4979263"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9664087"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4" name="Text Placeholder 3">
            <a:extLst>
              <a:ext uri="{FF2B5EF4-FFF2-40B4-BE49-F238E27FC236}">
                <a16:creationId xmlns:a16="http://schemas.microsoft.com/office/drawing/2014/main" id="{68004902-559C-364E-9DFA-8EE281D3EE59}"/>
              </a:ext>
            </a:extLst>
          </p:cNvPr>
          <p:cNvSpPr>
            <a:spLocks noGrp="1"/>
          </p:cNvSpPr>
          <p:nvPr>
            <p:ph type="body" sz="quarter" idx="75"/>
          </p:nvPr>
        </p:nvSpPr>
        <p:spPr>
          <a:xfrm>
            <a:off x="382588" y="5657850"/>
            <a:ext cx="3605212" cy="1603375"/>
          </a:xfrm>
          <a:prstGeom prst="rect">
            <a:avLst/>
          </a:prstGeom>
        </p:spPr>
        <p:txBody>
          <a:bodyPr/>
          <a:lstStyle>
            <a:lvl1pPr marL="274300" indent="-274300">
              <a:buFont typeface="Courier New" panose="02070309020205020404" pitchFamily="49" charset="0"/>
              <a:buChar char="o"/>
              <a:defRPr sz="1400" b="0" i="0">
                <a:solidFill>
                  <a:srgbClr val="FFFFFF"/>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19" name="Text Placeholder 3">
            <a:extLst>
              <a:ext uri="{FF2B5EF4-FFF2-40B4-BE49-F238E27FC236}">
                <a16:creationId xmlns:a16="http://schemas.microsoft.com/office/drawing/2014/main" id="{20D0AF08-31DC-E745-A3F5-93BCDDE1505E}"/>
              </a:ext>
            </a:extLst>
          </p:cNvPr>
          <p:cNvSpPr>
            <a:spLocks noGrp="1"/>
          </p:cNvSpPr>
          <p:nvPr>
            <p:ph type="body" sz="quarter" idx="76"/>
          </p:nvPr>
        </p:nvSpPr>
        <p:spPr>
          <a:xfrm>
            <a:off x="4993606" y="5682161"/>
            <a:ext cx="3605212" cy="1603375"/>
          </a:xfrm>
          <a:prstGeom prst="rect">
            <a:avLst/>
          </a:prstGeom>
        </p:spPr>
        <p:txBody>
          <a:bodyPr/>
          <a:lstStyle>
            <a:lvl1pPr marL="274300" indent="-274300">
              <a:buFont typeface="Courier New" panose="02070309020205020404" pitchFamily="49" charset="0"/>
              <a:buChar char="o"/>
              <a:defRPr sz="1400" b="0" i="0">
                <a:solidFill>
                  <a:srgbClr val="FFFFFF"/>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8471F6DA-C7A5-5249-B208-37E6FA1F81F5}"/>
              </a:ext>
            </a:extLst>
          </p:cNvPr>
          <p:cNvSpPr>
            <a:spLocks noGrp="1"/>
          </p:cNvSpPr>
          <p:nvPr>
            <p:ph type="body" sz="quarter" idx="77"/>
          </p:nvPr>
        </p:nvSpPr>
        <p:spPr>
          <a:xfrm>
            <a:off x="9677156" y="5682161"/>
            <a:ext cx="3605212" cy="1603375"/>
          </a:xfrm>
          <a:prstGeom prst="rect">
            <a:avLst/>
          </a:prstGeom>
        </p:spPr>
        <p:txBody>
          <a:bodyPr/>
          <a:lstStyle>
            <a:lvl1pPr marL="274300" indent="-274300">
              <a:buFont typeface="Courier New" panose="02070309020205020404" pitchFamily="49" charset="0"/>
              <a:buChar char="o"/>
              <a:defRPr sz="1400" b="0" i="0">
                <a:solidFill>
                  <a:srgbClr val="FFFFFF"/>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6" name="Text Placeholder 5">
            <a:extLst>
              <a:ext uri="{FF2B5EF4-FFF2-40B4-BE49-F238E27FC236}">
                <a16:creationId xmlns:a16="http://schemas.microsoft.com/office/drawing/2014/main" id="{9A69E34C-E1E7-C142-AE1B-89EAD1C190BC}"/>
              </a:ext>
            </a:extLst>
          </p:cNvPr>
          <p:cNvSpPr>
            <a:spLocks noGrp="1"/>
          </p:cNvSpPr>
          <p:nvPr>
            <p:ph type="body" sz="quarter" idx="78"/>
          </p:nvPr>
        </p:nvSpPr>
        <p:spPr>
          <a:xfrm>
            <a:off x="381863" y="4824718"/>
            <a:ext cx="3605212" cy="812800"/>
          </a:xfrm>
          <a:prstGeom prst="rect">
            <a:avLst/>
          </a:prstGeom>
        </p:spPr>
        <p:txBody>
          <a:bodyPr/>
          <a:lstStyle>
            <a:lvl1pPr marL="0" indent="0">
              <a:buNone/>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3" name="Text Placeholder 5">
            <a:extLst>
              <a:ext uri="{FF2B5EF4-FFF2-40B4-BE49-F238E27FC236}">
                <a16:creationId xmlns:a16="http://schemas.microsoft.com/office/drawing/2014/main" id="{17629EE9-FE64-7949-A80C-371EBF1394E3}"/>
              </a:ext>
            </a:extLst>
          </p:cNvPr>
          <p:cNvSpPr>
            <a:spLocks noGrp="1"/>
          </p:cNvSpPr>
          <p:nvPr>
            <p:ph type="body" sz="quarter" idx="79"/>
          </p:nvPr>
        </p:nvSpPr>
        <p:spPr>
          <a:xfrm>
            <a:off x="4979263" y="4841909"/>
            <a:ext cx="3605212" cy="812800"/>
          </a:xfrm>
          <a:prstGeom prst="rect">
            <a:avLst/>
          </a:prstGeom>
        </p:spPr>
        <p:txBody>
          <a:bodyPr/>
          <a:lstStyle>
            <a:lvl1pPr marL="0" indent="0">
              <a:buNone/>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4" name="Text Placeholder 5">
            <a:extLst>
              <a:ext uri="{FF2B5EF4-FFF2-40B4-BE49-F238E27FC236}">
                <a16:creationId xmlns:a16="http://schemas.microsoft.com/office/drawing/2014/main" id="{760A0761-F343-AA46-8DBA-59D5F704CE41}"/>
              </a:ext>
            </a:extLst>
          </p:cNvPr>
          <p:cNvSpPr>
            <a:spLocks noGrp="1"/>
          </p:cNvSpPr>
          <p:nvPr>
            <p:ph type="body" sz="quarter" idx="80"/>
          </p:nvPr>
        </p:nvSpPr>
        <p:spPr>
          <a:xfrm>
            <a:off x="9664087" y="4843141"/>
            <a:ext cx="3605212" cy="812800"/>
          </a:xfrm>
          <a:prstGeom prst="rect">
            <a:avLst/>
          </a:prstGeom>
        </p:spPr>
        <p:txBody>
          <a:bodyPr/>
          <a:lstStyle>
            <a:lvl1pPr marL="0" indent="0">
              <a:buNone/>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pic>
        <p:nvPicPr>
          <p:cNvPr id="25" name="Graphic 24">
            <a:extLst>
              <a:ext uri="{FF2B5EF4-FFF2-40B4-BE49-F238E27FC236}">
                <a16:creationId xmlns:a16="http://schemas.microsoft.com/office/drawing/2014/main" id="{137F63D8-1E81-7042-B312-9E5228134F9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3036" y="6796855"/>
            <a:ext cx="2387600" cy="1849870"/>
          </a:xfrm>
          <a:prstGeom prst="rect">
            <a:avLst/>
          </a:prstGeom>
        </p:spPr>
      </p:pic>
    </p:spTree>
    <p:extLst>
      <p:ext uri="{BB962C8B-B14F-4D97-AF65-F5344CB8AC3E}">
        <p14:creationId xmlns:p14="http://schemas.microsoft.com/office/powerpoint/2010/main" val="3798312116"/>
      </p:ext>
    </p:extLst>
  </p:cSld>
  <p:clrMapOvr>
    <a:masterClrMapping/>
  </p:clrMapOvr>
  <p:extLst>
    <p:ext uri="{DCECCB84-F9BA-43D5-87BE-67443E8EF086}">
      <p15:sldGuideLst xmlns:p15="http://schemas.microsoft.com/office/powerpoint/2012/main">
        <p15:guide id="5" orient="horz" pos="2064">
          <p15:clr>
            <a:srgbClr val="FBAE40"/>
          </p15:clr>
        </p15:guide>
        <p15:guide id="6" orient="horz" pos="2664">
          <p15:clr>
            <a:srgbClr val="FBAE40"/>
          </p15:clr>
        </p15:guide>
        <p15:guide id="9" orient="horz" pos="2880">
          <p15:clr>
            <a:srgbClr val="FBAE40"/>
          </p15:clr>
        </p15:guide>
        <p15:guide id="10" orient="horz" pos="3024">
          <p15:clr>
            <a:srgbClr val="FBAE40"/>
          </p15:clr>
        </p15:guide>
        <p15:guide id="11" orient="horz" pos="1896">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Informa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5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373162"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4982868"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9667991"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4979263"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9664087"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4" name="Text Placeholder 3">
            <a:extLst>
              <a:ext uri="{FF2B5EF4-FFF2-40B4-BE49-F238E27FC236}">
                <a16:creationId xmlns:a16="http://schemas.microsoft.com/office/drawing/2014/main" id="{68004902-559C-364E-9DFA-8EE281D3EE59}"/>
              </a:ext>
            </a:extLst>
          </p:cNvPr>
          <p:cNvSpPr>
            <a:spLocks noGrp="1"/>
          </p:cNvSpPr>
          <p:nvPr>
            <p:ph type="body" sz="quarter" idx="75"/>
          </p:nvPr>
        </p:nvSpPr>
        <p:spPr>
          <a:xfrm>
            <a:off x="382588" y="5657850"/>
            <a:ext cx="3605212" cy="1603375"/>
          </a:xfrm>
          <a:prstGeom prst="rect">
            <a:avLst/>
          </a:prstGeom>
        </p:spPr>
        <p:txBody>
          <a:bodyPr/>
          <a:lstStyle>
            <a:lvl1pPr marL="274300" indent="-274300">
              <a:buFont typeface="Courier New" panose="02070309020205020404" pitchFamily="49" charset="0"/>
              <a:buChar char="o"/>
              <a:defRPr sz="14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19" name="Text Placeholder 3">
            <a:extLst>
              <a:ext uri="{FF2B5EF4-FFF2-40B4-BE49-F238E27FC236}">
                <a16:creationId xmlns:a16="http://schemas.microsoft.com/office/drawing/2014/main" id="{20D0AF08-31DC-E745-A3F5-93BCDDE1505E}"/>
              </a:ext>
            </a:extLst>
          </p:cNvPr>
          <p:cNvSpPr>
            <a:spLocks noGrp="1"/>
          </p:cNvSpPr>
          <p:nvPr>
            <p:ph type="body" sz="quarter" idx="76"/>
          </p:nvPr>
        </p:nvSpPr>
        <p:spPr>
          <a:xfrm>
            <a:off x="4993606" y="5682161"/>
            <a:ext cx="3605212" cy="1603375"/>
          </a:xfrm>
          <a:prstGeom prst="rect">
            <a:avLst/>
          </a:prstGeom>
        </p:spPr>
        <p:txBody>
          <a:bodyPr/>
          <a:lstStyle>
            <a:lvl1pPr marL="274300" indent="-274300">
              <a:buFont typeface="Courier New" panose="02070309020205020404" pitchFamily="49" charset="0"/>
              <a:buChar char="o"/>
              <a:defRPr sz="14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8471F6DA-C7A5-5249-B208-37E6FA1F81F5}"/>
              </a:ext>
            </a:extLst>
          </p:cNvPr>
          <p:cNvSpPr>
            <a:spLocks noGrp="1"/>
          </p:cNvSpPr>
          <p:nvPr>
            <p:ph type="body" sz="quarter" idx="77"/>
          </p:nvPr>
        </p:nvSpPr>
        <p:spPr>
          <a:xfrm>
            <a:off x="9677156" y="5682161"/>
            <a:ext cx="3605212" cy="1603375"/>
          </a:xfrm>
          <a:prstGeom prst="rect">
            <a:avLst/>
          </a:prstGeom>
        </p:spPr>
        <p:txBody>
          <a:bodyPr/>
          <a:lstStyle>
            <a:lvl1pPr marL="274300" indent="-274300">
              <a:buFont typeface="Courier New" panose="02070309020205020404" pitchFamily="49" charset="0"/>
              <a:buChar char="o"/>
              <a:defRPr sz="14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6" name="Text Placeholder 5">
            <a:extLst>
              <a:ext uri="{FF2B5EF4-FFF2-40B4-BE49-F238E27FC236}">
                <a16:creationId xmlns:a16="http://schemas.microsoft.com/office/drawing/2014/main" id="{9A69E34C-E1E7-C142-AE1B-89EAD1C190BC}"/>
              </a:ext>
            </a:extLst>
          </p:cNvPr>
          <p:cNvSpPr>
            <a:spLocks noGrp="1"/>
          </p:cNvSpPr>
          <p:nvPr>
            <p:ph type="body" sz="quarter" idx="78"/>
          </p:nvPr>
        </p:nvSpPr>
        <p:spPr>
          <a:xfrm>
            <a:off x="381863" y="4824718"/>
            <a:ext cx="3605212" cy="812800"/>
          </a:xfrm>
          <a:prstGeom prst="rect">
            <a:avLst/>
          </a:prstGeom>
        </p:spPr>
        <p:txBody>
          <a:bodyPr/>
          <a:lstStyle>
            <a:lvl1pPr marL="0" indent="0">
              <a:buNone/>
              <a:defRPr sz="1400">
                <a:solidFill>
                  <a:srgbClr val="002577"/>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3" name="Text Placeholder 5">
            <a:extLst>
              <a:ext uri="{FF2B5EF4-FFF2-40B4-BE49-F238E27FC236}">
                <a16:creationId xmlns:a16="http://schemas.microsoft.com/office/drawing/2014/main" id="{17629EE9-FE64-7949-A80C-371EBF1394E3}"/>
              </a:ext>
            </a:extLst>
          </p:cNvPr>
          <p:cNvSpPr>
            <a:spLocks noGrp="1"/>
          </p:cNvSpPr>
          <p:nvPr>
            <p:ph type="body" sz="quarter" idx="79"/>
          </p:nvPr>
        </p:nvSpPr>
        <p:spPr>
          <a:xfrm>
            <a:off x="4979263" y="4841909"/>
            <a:ext cx="3605212" cy="812800"/>
          </a:xfrm>
          <a:prstGeom prst="rect">
            <a:avLst/>
          </a:prstGeom>
        </p:spPr>
        <p:txBody>
          <a:bodyPr/>
          <a:lstStyle>
            <a:lvl1pPr marL="0" indent="0">
              <a:buNone/>
              <a:defRPr sz="1400">
                <a:solidFill>
                  <a:srgbClr val="002577"/>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4" name="Text Placeholder 5">
            <a:extLst>
              <a:ext uri="{FF2B5EF4-FFF2-40B4-BE49-F238E27FC236}">
                <a16:creationId xmlns:a16="http://schemas.microsoft.com/office/drawing/2014/main" id="{760A0761-F343-AA46-8DBA-59D5F704CE41}"/>
              </a:ext>
            </a:extLst>
          </p:cNvPr>
          <p:cNvSpPr>
            <a:spLocks noGrp="1"/>
          </p:cNvSpPr>
          <p:nvPr>
            <p:ph type="body" sz="quarter" idx="80"/>
          </p:nvPr>
        </p:nvSpPr>
        <p:spPr>
          <a:xfrm>
            <a:off x="9664087" y="4843141"/>
            <a:ext cx="3605212" cy="812800"/>
          </a:xfrm>
          <a:prstGeom prst="rect">
            <a:avLst/>
          </a:prstGeom>
        </p:spPr>
        <p:txBody>
          <a:bodyPr/>
          <a:lstStyle>
            <a:lvl1pPr marL="0" indent="0">
              <a:buNone/>
              <a:defRPr sz="1400">
                <a:solidFill>
                  <a:srgbClr val="002577"/>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pic>
        <p:nvPicPr>
          <p:cNvPr id="25" name="Graphic 24">
            <a:extLst>
              <a:ext uri="{FF2B5EF4-FFF2-40B4-BE49-F238E27FC236}">
                <a16:creationId xmlns:a16="http://schemas.microsoft.com/office/drawing/2014/main" id="{5292FEF7-D651-C542-9238-9E0E215BCD1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071324634"/>
      </p:ext>
    </p:extLst>
  </p:cSld>
  <p:clrMapOvr>
    <a:masterClrMapping/>
  </p:clrMapOvr>
  <p:extLst>
    <p:ext uri="{DCECCB84-F9BA-43D5-87BE-67443E8EF086}">
      <p15:sldGuideLst xmlns:p15="http://schemas.microsoft.com/office/powerpoint/2012/main">
        <p15:guide id="5" orient="horz" pos="2064">
          <p15:clr>
            <a:srgbClr val="FBAE40"/>
          </p15:clr>
        </p15:guide>
        <p15:guide id="6" orient="horz" pos="2664">
          <p15:clr>
            <a:srgbClr val="FBAE40"/>
          </p15:clr>
        </p15:guide>
        <p15:guide id="9" orient="horz" pos="2880">
          <p15:clr>
            <a:srgbClr val="FBAE40"/>
          </p15:clr>
        </p15:guide>
        <p15:guide id="10" orient="horz" pos="3024">
          <p15:clr>
            <a:srgbClr val="FBAE40"/>
          </p15:clr>
        </p15:guide>
        <p15:guide id="11" orient="horz" pos="1896">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formation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A79E3A-69DC-F84D-9BB8-E6891B50E763}"/>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1A79E3A-69DC-F84D-9BB8-E6891B50E763}"/>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8" name="Text Placeholder 4">
            <a:extLst>
              <a:ext uri="{FF2B5EF4-FFF2-40B4-BE49-F238E27FC236}">
                <a16:creationId xmlns:a16="http://schemas.microsoft.com/office/drawing/2014/main" id="{22903CC2-B49C-254B-99F5-CED8DD496121}"/>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7" name="Slide Number Placeholder 5">
            <a:extLst>
              <a:ext uri="{FF2B5EF4-FFF2-40B4-BE49-F238E27FC236}">
                <a16:creationId xmlns:a16="http://schemas.microsoft.com/office/drawing/2014/main" id="{83AF085A-2367-3B4F-B2D3-735C72EA971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1DE36CFC-41B2-8C47-9108-49B29317304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6" name="Text Placeholder 35">
            <a:extLst>
              <a:ext uri="{FF2B5EF4-FFF2-40B4-BE49-F238E27FC236}">
                <a16:creationId xmlns:a16="http://schemas.microsoft.com/office/drawing/2014/main" id="{757EB81F-7D3E-AD48-8696-3F5B6501A9A8}"/>
              </a:ext>
            </a:extLst>
          </p:cNvPr>
          <p:cNvSpPr>
            <a:spLocks noGrp="1"/>
          </p:cNvSpPr>
          <p:nvPr>
            <p:ph type="body" sz="quarter" idx="57" hasCustomPrompt="1"/>
          </p:nvPr>
        </p:nvSpPr>
        <p:spPr>
          <a:xfrm>
            <a:off x="373162"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7" name="Text Placeholder 35">
            <a:extLst>
              <a:ext uri="{FF2B5EF4-FFF2-40B4-BE49-F238E27FC236}">
                <a16:creationId xmlns:a16="http://schemas.microsoft.com/office/drawing/2014/main" id="{5DE3D25B-C45A-ED4F-86DA-54B4327EFA36}"/>
              </a:ext>
            </a:extLst>
          </p:cNvPr>
          <p:cNvSpPr>
            <a:spLocks noGrp="1"/>
          </p:cNvSpPr>
          <p:nvPr>
            <p:ph type="body" sz="quarter" idx="58" hasCustomPrompt="1"/>
          </p:nvPr>
        </p:nvSpPr>
        <p:spPr>
          <a:xfrm>
            <a:off x="3823373"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8" name="Text Placeholder 35">
            <a:extLst>
              <a:ext uri="{FF2B5EF4-FFF2-40B4-BE49-F238E27FC236}">
                <a16:creationId xmlns:a16="http://schemas.microsoft.com/office/drawing/2014/main" id="{0A0C3EF2-8C93-1F48-9734-992BA9936C81}"/>
              </a:ext>
            </a:extLst>
          </p:cNvPr>
          <p:cNvSpPr>
            <a:spLocks noGrp="1"/>
          </p:cNvSpPr>
          <p:nvPr>
            <p:ph type="body" sz="quarter" idx="59" hasCustomPrompt="1"/>
          </p:nvPr>
        </p:nvSpPr>
        <p:spPr>
          <a:xfrm>
            <a:off x="7301863"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9" name="Text Placeholder 35">
            <a:extLst>
              <a:ext uri="{FF2B5EF4-FFF2-40B4-BE49-F238E27FC236}">
                <a16:creationId xmlns:a16="http://schemas.microsoft.com/office/drawing/2014/main" id="{59105C59-2C7F-F341-992C-22751EB0BB1B}"/>
              </a:ext>
            </a:extLst>
          </p:cNvPr>
          <p:cNvSpPr>
            <a:spLocks noGrp="1"/>
          </p:cNvSpPr>
          <p:nvPr>
            <p:ph type="body" sz="quarter" idx="60" hasCustomPrompt="1"/>
          </p:nvPr>
        </p:nvSpPr>
        <p:spPr>
          <a:xfrm>
            <a:off x="10770927"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Picture Placeholder 2">
            <a:extLst>
              <a:ext uri="{FF2B5EF4-FFF2-40B4-BE49-F238E27FC236}">
                <a16:creationId xmlns:a16="http://schemas.microsoft.com/office/drawing/2014/main" id="{06D87C8E-8AA0-9C48-8003-F805FFA0BD4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0" name="Picture Placeholder 2">
            <a:extLst>
              <a:ext uri="{FF2B5EF4-FFF2-40B4-BE49-F238E27FC236}">
                <a16:creationId xmlns:a16="http://schemas.microsoft.com/office/drawing/2014/main" id="{FB0BDA74-C70F-9D48-96FA-18508C0FA641}"/>
              </a:ext>
            </a:extLst>
          </p:cNvPr>
          <p:cNvSpPr>
            <a:spLocks noGrp="1"/>
          </p:cNvSpPr>
          <p:nvPr>
            <p:ph type="pic" sz="quarter" idx="62"/>
          </p:nvPr>
        </p:nvSpPr>
        <p:spPr>
          <a:xfrm>
            <a:off x="38362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1" name="Picture Placeholder 2">
            <a:extLst>
              <a:ext uri="{FF2B5EF4-FFF2-40B4-BE49-F238E27FC236}">
                <a16:creationId xmlns:a16="http://schemas.microsoft.com/office/drawing/2014/main" id="{03A6F76D-EC9F-0F46-97C9-F54AF3B19B30}"/>
              </a:ext>
            </a:extLst>
          </p:cNvPr>
          <p:cNvSpPr>
            <a:spLocks noGrp="1"/>
          </p:cNvSpPr>
          <p:nvPr>
            <p:ph type="pic" sz="quarter" idx="63"/>
          </p:nvPr>
        </p:nvSpPr>
        <p:spPr>
          <a:xfrm>
            <a:off x="73033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2" name="Picture Placeholder 2">
            <a:extLst>
              <a:ext uri="{FF2B5EF4-FFF2-40B4-BE49-F238E27FC236}">
                <a16:creationId xmlns:a16="http://schemas.microsoft.com/office/drawing/2014/main" id="{D5F68AE7-31F3-B94B-BA23-AEB709E92A50}"/>
              </a:ext>
            </a:extLst>
          </p:cNvPr>
          <p:cNvSpPr>
            <a:spLocks noGrp="1"/>
          </p:cNvSpPr>
          <p:nvPr>
            <p:ph type="pic" sz="quarter" idx="64"/>
          </p:nvPr>
        </p:nvSpPr>
        <p:spPr>
          <a:xfrm>
            <a:off x="107704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6" name="Text Placeholder 5">
            <a:extLst>
              <a:ext uri="{FF2B5EF4-FFF2-40B4-BE49-F238E27FC236}">
                <a16:creationId xmlns:a16="http://schemas.microsoft.com/office/drawing/2014/main" id="{8969C6EF-58E8-744A-A89F-F181C118C0BB}"/>
              </a:ext>
            </a:extLst>
          </p:cNvPr>
          <p:cNvSpPr>
            <a:spLocks noGrp="1"/>
          </p:cNvSpPr>
          <p:nvPr>
            <p:ph type="body" sz="quarter" idx="71" hasCustomPrompt="1"/>
          </p:nvPr>
        </p:nvSpPr>
        <p:spPr>
          <a:xfrm>
            <a:off x="3836989" y="4820238"/>
            <a:ext cx="2752348" cy="837055"/>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3D2A3ABF-5388-1E4C-9A74-6626C6BF886E}"/>
              </a:ext>
            </a:extLst>
          </p:cNvPr>
          <p:cNvSpPr>
            <a:spLocks noGrp="1"/>
          </p:cNvSpPr>
          <p:nvPr>
            <p:ph type="body" sz="quarter" idx="72" hasCustomPrompt="1"/>
          </p:nvPr>
        </p:nvSpPr>
        <p:spPr>
          <a:xfrm>
            <a:off x="367926" y="4820239"/>
            <a:ext cx="2752348" cy="837055"/>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9" name="Text Placeholder 5">
            <a:extLst>
              <a:ext uri="{FF2B5EF4-FFF2-40B4-BE49-F238E27FC236}">
                <a16:creationId xmlns:a16="http://schemas.microsoft.com/office/drawing/2014/main" id="{419DE374-175B-F34F-BB71-14B2689F4627}"/>
              </a:ext>
            </a:extLst>
          </p:cNvPr>
          <p:cNvSpPr>
            <a:spLocks noGrp="1"/>
          </p:cNvSpPr>
          <p:nvPr>
            <p:ph type="body" sz="quarter" idx="73" hasCustomPrompt="1"/>
          </p:nvPr>
        </p:nvSpPr>
        <p:spPr>
          <a:xfrm>
            <a:off x="7306054" y="4820236"/>
            <a:ext cx="2752348" cy="837055"/>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B5222328-7E5E-B046-A2EA-5651060300DA}"/>
              </a:ext>
            </a:extLst>
          </p:cNvPr>
          <p:cNvSpPr>
            <a:spLocks noGrp="1"/>
          </p:cNvSpPr>
          <p:nvPr>
            <p:ph type="body" sz="quarter" idx="74" hasCustomPrompt="1"/>
          </p:nvPr>
        </p:nvSpPr>
        <p:spPr>
          <a:xfrm>
            <a:off x="10775119" y="4820236"/>
            <a:ext cx="2752348" cy="837055"/>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3" name="Text Placeholder 3">
            <a:extLst>
              <a:ext uri="{FF2B5EF4-FFF2-40B4-BE49-F238E27FC236}">
                <a16:creationId xmlns:a16="http://schemas.microsoft.com/office/drawing/2014/main" id="{39F24824-C0F5-A74C-81FF-F0411D005ADE}"/>
              </a:ext>
            </a:extLst>
          </p:cNvPr>
          <p:cNvSpPr>
            <a:spLocks noGrp="1"/>
          </p:cNvSpPr>
          <p:nvPr>
            <p:ph type="body" sz="quarter" idx="75"/>
          </p:nvPr>
        </p:nvSpPr>
        <p:spPr>
          <a:xfrm>
            <a:off x="382588" y="5657850"/>
            <a:ext cx="2752348" cy="1603375"/>
          </a:xfrm>
          <a:prstGeom prst="rect">
            <a:avLst/>
          </a:prstGeom>
        </p:spPr>
        <p:txBody>
          <a:bodyPr/>
          <a:lstStyle>
            <a:lvl1pPr marL="274300" indent="-274300">
              <a:buFont typeface="Courier New" panose="02070309020205020404" pitchFamily="49" charset="0"/>
              <a:buChar char="o"/>
              <a:defRPr sz="12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4" name="Text Placeholder 3">
            <a:extLst>
              <a:ext uri="{FF2B5EF4-FFF2-40B4-BE49-F238E27FC236}">
                <a16:creationId xmlns:a16="http://schemas.microsoft.com/office/drawing/2014/main" id="{49CF779B-DC5E-3648-B2DD-007F0E4BBE81}"/>
              </a:ext>
            </a:extLst>
          </p:cNvPr>
          <p:cNvSpPr>
            <a:spLocks noGrp="1"/>
          </p:cNvSpPr>
          <p:nvPr>
            <p:ph type="body" sz="quarter" idx="76"/>
          </p:nvPr>
        </p:nvSpPr>
        <p:spPr>
          <a:xfrm>
            <a:off x="3823373" y="5691043"/>
            <a:ext cx="2752348" cy="1603375"/>
          </a:xfrm>
          <a:prstGeom prst="rect">
            <a:avLst/>
          </a:prstGeom>
        </p:spPr>
        <p:txBody>
          <a:bodyPr/>
          <a:lstStyle>
            <a:lvl1pPr marL="274300" indent="-274300">
              <a:buFont typeface="Courier New" panose="02070309020205020404" pitchFamily="49" charset="0"/>
              <a:buChar char="o"/>
              <a:defRPr sz="12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5" name="Text Placeholder 3">
            <a:extLst>
              <a:ext uri="{FF2B5EF4-FFF2-40B4-BE49-F238E27FC236}">
                <a16:creationId xmlns:a16="http://schemas.microsoft.com/office/drawing/2014/main" id="{4EB0E57C-23F6-A842-8496-5D2FE96E5761}"/>
              </a:ext>
            </a:extLst>
          </p:cNvPr>
          <p:cNvSpPr>
            <a:spLocks noGrp="1"/>
          </p:cNvSpPr>
          <p:nvPr>
            <p:ph type="body" sz="quarter" idx="77"/>
          </p:nvPr>
        </p:nvSpPr>
        <p:spPr>
          <a:xfrm>
            <a:off x="7306054" y="5691043"/>
            <a:ext cx="2752348" cy="1603375"/>
          </a:xfrm>
          <a:prstGeom prst="rect">
            <a:avLst/>
          </a:prstGeom>
        </p:spPr>
        <p:txBody>
          <a:bodyPr/>
          <a:lstStyle>
            <a:lvl1pPr marL="274300" indent="-274300">
              <a:buFont typeface="Courier New" panose="02070309020205020404" pitchFamily="49" charset="0"/>
              <a:buChar char="o"/>
              <a:defRPr sz="12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6" name="Text Placeholder 3">
            <a:extLst>
              <a:ext uri="{FF2B5EF4-FFF2-40B4-BE49-F238E27FC236}">
                <a16:creationId xmlns:a16="http://schemas.microsoft.com/office/drawing/2014/main" id="{64ADEAAB-EB7B-BB4F-9EEB-9B8AEB4C82EF}"/>
              </a:ext>
            </a:extLst>
          </p:cNvPr>
          <p:cNvSpPr>
            <a:spLocks noGrp="1"/>
          </p:cNvSpPr>
          <p:nvPr>
            <p:ph type="body" sz="quarter" idx="78"/>
          </p:nvPr>
        </p:nvSpPr>
        <p:spPr>
          <a:xfrm>
            <a:off x="10788735" y="5691043"/>
            <a:ext cx="2752348" cy="1603375"/>
          </a:xfrm>
          <a:prstGeom prst="rect">
            <a:avLst/>
          </a:prstGeom>
        </p:spPr>
        <p:txBody>
          <a:bodyPr/>
          <a:lstStyle>
            <a:lvl1pPr marL="274300" indent="-274300">
              <a:buFont typeface="Courier New" panose="02070309020205020404" pitchFamily="49" charset="0"/>
              <a:buChar char="o"/>
              <a:defRPr sz="12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27" name="Graphic 26">
            <a:extLst>
              <a:ext uri="{FF2B5EF4-FFF2-40B4-BE49-F238E27FC236}">
                <a16:creationId xmlns:a16="http://schemas.microsoft.com/office/drawing/2014/main" id="{64DD0604-B03A-2A4F-8ABF-3B53F329C2F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309889446"/>
      </p:ext>
    </p:extLst>
  </p:cSld>
  <p:clrMapOvr>
    <a:masterClrMapping/>
  </p:clrMapOvr>
  <p:extLst>
    <p:ext uri="{DCECCB84-F9BA-43D5-87BE-67443E8EF086}">
      <p15:sldGuideLst xmlns:p15="http://schemas.microsoft.com/office/powerpoint/2012/main">
        <p15:guide id="7" orient="horz" pos="2088">
          <p15:clr>
            <a:srgbClr val="FBAE40"/>
          </p15:clr>
        </p15:guide>
        <p15:guide id="8" orient="horz" pos="2664">
          <p15:clr>
            <a:srgbClr val="FBAE40"/>
          </p15:clr>
        </p15:guide>
        <p15:guide id="9" orient="horz" pos="2880">
          <p15:clr>
            <a:srgbClr val="FBAE40"/>
          </p15:clr>
        </p15:guide>
        <p15:guide id="10" orient="horz" pos="30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4BF40A1-7170-F240-92EA-070FE9A5EE44}"/>
              </a:ext>
            </a:extLst>
          </p:cNvPr>
          <p:cNvGraphicFramePr>
            <a:graphicFrameLocks noChangeAspect="1"/>
          </p:cNvGraphicFramePr>
          <p:nvPr userDrawn="1">
            <p:custDataLst>
              <p:tags r:id="rId1"/>
            </p:custDataLst>
            <p:extLst>
              <p:ext uri="{D42A27DB-BD31-4B8C-83A1-F6EECF244321}">
                <p14:modId xmlns:p14="http://schemas.microsoft.com/office/powerpoint/2010/main" val="41001433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B4BF40A1-7170-F240-92EA-070FE9A5EE4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5" name="Text Placeholder 4">
            <a:extLst>
              <a:ext uri="{FF2B5EF4-FFF2-40B4-BE49-F238E27FC236}">
                <a16:creationId xmlns:a16="http://schemas.microsoft.com/office/drawing/2014/main" id="{E819B78F-2807-5245-98EE-F6A82E1A2F16}"/>
              </a:ext>
            </a:extLst>
          </p:cNvPr>
          <p:cNvSpPr>
            <a:spLocks noGrp="1"/>
          </p:cNvSpPr>
          <p:nvPr>
            <p:ph type="body" sz="quarter" idx="12" hasCustomPrompt="1"/>
          </p:nvPr>
        </p:nvSpPr>
        <p:spPr>
          <a:xfrm>
            <a:off x="9852661" y="8574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20" name="Slide Number Placeholder 5">
            <a:extLst>
              <a:ext uri="{FF2B5EF4-FFF2-40B4-BE49-F238E27FC236}">
                <a16:creationId xmlns:a16="http://schemas.microsoft.com/office/drawing/2014/main" id="{E4633B1D-AC27-E94D-AA0E-9F5B3708B5F5}"/>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2" name="Footer Placeholder 3">
            <a:extLst>
              <a:ext uri="{FF2B5EF4-FFF2-40B4-BE49-F238E27FC236}">
                <a16:creationId xmlns:a16="http://schemas.microsoft.com/office/drawing/2014/main" id="{50415E8B-755D-B841-826D-006A9869D91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4" name="Title 1">
            <a:extLst>
              <a:ext uri="{FF2B5EF4-FFF2-40B4-BE49-F238E27FC236}">
                <a16:creationId xmlns:a16="http://schemas.microsoft.com/office/drawing/2014/main" id="{CA47CD7A-DCEA-9B4A-A306-119FACB2F484}"/>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53" name="Text Placeholder 4">
            <a:extLst>
              <a:ext uri="{FF2B5EF4-FFF2-40B4-BE49-F238E27FC236}">
                <a16:creationId xmlns:a16="http://schemas.microsoft.com/office/drawing/2014/main" id="{E3CD94B0-BCE2-B54F-B93A-64383F7B9CDB}"/>
              </a:ext>
            </a:extLst>
          </p:cNvPr>
          <p:cNvSpPr>
            <a:spLocks noGrp="1"/>
          </p:cNvSpPr>
          <p:nvPr>
            <p:ph type="body" sz="quarter" idx="13" hasCustomPrompt="1"/>
          </p:nvPr>
        </p:nvSpPr>
        <p:spPr>
          <a:xfrm>
            <a:off x="9852661" y="22290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6" name="Text Placeholder 4">
            <a:extLst>
              <a:ext uri="{FF2B5EF4-FFF2-40B4-BE49-F238E27FC236}">
                <a16:creationId xmlns:a16="http://schemas.microsoft.com/office/drawing/2014/main" id="{B1765562-A1E1-F14A-9E08-7D21F2BC5BE7}"/>
              </a:ext>
            </a:extLst>
          </p:cNvPr>
          <p:cNvSpPr>
            <a:spLocks noGrp="1"/>
          </p:cNvSpPr>
          <p:nvPr>
            <p:ph type="body" sz="quarter" idx="14" hasCustomPrompt="1"/>
          </p:nvPr>
        </p:nvSpPr>
        <p:spPr>
          <a:xfrm>
            <a:off x="9852661" y="36006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9" name="Text Placeholder 4">
            <a:extLst>
              <a:ext uri="{FF2B5EF4-FFF2-40B4-BE49-F238E27FC236}">
                <a16:creationId xmlns:a16="http://schemas.microsoft.com/office/drawing/2014/main" id="{4904B6E2-3755-BA49-B34E-50B16EA2E8E4}"/>
              </a:ext>
            </a:extLst>
          </p:cNvPr>
          <p:cNvSpPr>
            <a:spLocks noGrp="1"/>
          </p:cNvSpPr>
          <p:nvPr>
            <p:ph type="body" sz="quarter" idx="15" hasCustomPrompt="1"/>
          </p:nvPr>
        </p:nvSpPr>
        <p:spPr>
          <a:xfrm>
            <a:off x="9852661" y="49722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2" name="Text Placeholder 4">
            <a:extLst>
              <a:ext uri="{FF2B5EF4-FFF2-40B4-BE49-F238E27FC236}">
                <a16:creationId xmlns:a16="http://schemas.microsoft.com/office/drawing/2014/main" id="{1EEA9482-D32A-1F40-AF1B-6D81BD7A7FCC}"/>
              </a:ext>
            </a:extLst>
          </p:cNvPr>
          <p:cNvSpPr>
            <a:spLocks noGrp="1"/>
          </p:cNvSpPr>
          <p:nvPr>
            <p:ph type="body" sz="quarter" idx="16" hasCustomPrompt="1"/>
          </p:nvPr>
        </p:nvSpPr>
        <p:spPr>
          <a:xfrm>
            <a:off x="9852661" y="63438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0CDB85DB-1B52-0941-93F1-D829144517BB}"/>
              </a:ext>
            </a:extLst>
          </p:cNvPr>
          <p:cNvSpPr>
            <a:spLocks noGrp="1"/>
          </p:cNvSpPr>
          <p:nvPr>
            <p:ph type="body" sz="quarter" idx="17" hasCustomPrompt="1"/>
          </p:nvPr>
        </p:nvSpPr>
        <p:spPr>
          <a:xfrm>
            <a:off x="8376782" y="662798"/>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25" name="Text Placeholder 5">
            <a:extLst>
              <a:ext uri="{FF2B5EF4-FFF2-40B4-BE49-F238E27FC236}">
                <a16:creationId xmlns:a16="http://schemas.microsoft.com/office/drawing/2014/main" id="{34A170DD-EBEC-224A-B549-967955987D91}"/>
              </a:ext>
            </a:extLst>
          </p:cNvPr>
          <p:cNvSpPr>
            <a:spLocks noGrp="1"/>
          </p:cNvSpPr>
          <p:nvPr>
            <p:ph type="body" sz="quarter" idx="18" hasCustomPrompt="1"/>
          </p:nvPr>
        </p:nvSpPr>
        <p:spPr>
          <a:xfrm>
            <a:off x="8376782" y="20447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27" name="Text Placeholder 5">
            <a:extLst>
              <a:ext uri="{FF2B5EF4-FFF2-40B4-BE49-F238E27FC236}">
                <a16:creationId xmlns:a16="http://schemas.microsoft.com/office/drawing/2014/main" id="{A3A43B0B-CA3B-544A-BB07-1F0E6C9B8F49}"/>
              </a:ext>
            </a:extLst>
          </p:cNvPr>
          <p:cNvSpPr>
            <a:spLocks noGrp="1"/>
          </p:cNvSpPr>
          <p:nvPr>
            <p:ph type="body" sz="quarter" idx="19" hasCustomPrompt="1"/>
          </p:nvPr>
        </p:nvSpPr>
        <p:spPr>
          <a:xfrm>
            <a:off x="8376782" y="3426780"/>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8" name="Text Placeholder 5">
            <a:extLst>
              <a:ext uri="{FF2B5EF4-FFF2-40B4-BE49-F238E27FC236}">
                <a16:creationId xmlns:a16="http://schemas.microsoft.com/office/drawing/2014/main" id="{13530151-C1A5-6E4C-AA66-AC4690EF6902}"/>
              </a:ext>
            </a:extLst>
          </p:cNvPr>
          <p:cNvSpPr>
            <a:spLocks noGrp="1"/>
          </p:cNvSpPr>
          <p:nvPr>
            <p:ph type="body" sz="quarter" idx="20" hasCustomPrompt="1"/>
          </p:nvPr>
        </p:nvSpPr>
        <p:spPr>
          <a:xfrm>
            <a:off x="8376782" y="47879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9" name="Text Placeholder 5">
            <a:extLst>
              <a:ext uri="{FF2B5EF4-FFF2-40B4-BE49-F238E27FC236}">
                <a16:creationId xmlns:a16="http://schemas.microsoft.com/office/drawing/2014/main" id="{5EACE6F3-1318-A245-AD4A-807A31CBA783}"/>
              </a:ext>
            </a:extLst>
          </p:cNvPr>
          <p:cNvSpPr>
            <a:spLocks noGrp="1"/>
          </p:cNvSpPr>
          <p:nvPr>
            <p:ph type="body" sz="quarter" idx="21" hasCustomPrompt="1"/>
          </p:nvPr>
        </p:nvSpPr>
        <p:spPr>
          <a:xfrm>
            <a:off x="8376782" y="61595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pic>
        <p:nvPicPr>
          <p:cNvPr id="16" name="Graphic 15">
            <a:extLst>
              <a:ext uri="{FF2B5EF4-FFF2-40B4-BE49-F238E27FC236}">
                <a16:creationId xmlns:a16="http://schemas.microsoft.com/office/drawing/2014/main" id="{C45D6EDD-CE01-B243-955F-5288A3FE41C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664953648"/>
      </p:ext>
    </p:extLst>
  </p:cSld>
  <p:clrMapOvr>
    <a:masterClrMapping/>
  </p:clrMapOvr>
  <p:extLst>
    <p:ext uri="{DCECCB84-F9BA-43D5-87BE-67443E8EF086}">
      <p15:sldGuideLst xmlns:p15="http://schemas.microsoft.com/office/powerpoint/2012/main">
        <p15:guide id="1" pos="5376">
          <p15:clr>
            <a:srgbClr val="FBAE40"/>
          </p15:clr>
        </p15:guide>
        <p15:guide id="2" pos="6264">
          <p15:clr>
            <a:srgbClr val="FBAE40"/>
          </p15:clr>
        </p15:guide>
        <p15:guide id="3" orient="horz" pos="528">
          <p15:clr>
            <a:srgbClr val="FBAE40"/>
          </p15:clr>
        </p15:guide>
        <p15:guide id="10" orient="horz" pos="960">
          <p15:clr>
            <a:srgbClr val="FBAE40"/>
          </p15:clr>
        </p15:guide>
        <p15:guide id="11" orient="horz" pos="1824">
          <p15:clr>
            <a:srgbClr val="FBAE40"/>
          </p15:clr>
        </p15:guide>
        <p15:guide id="12" orient="horz" pos="1392">
          <p15:clr>
            <a:srgbClr val="FBAE40"/>
          </p15:clr>
        </p15:guide>
        <p15:guide id="13" orient="horz" pos="2256">
          <p15:clr>
            <a:srgbClr val="FBAE40"/>
          </p15:clr>
        </p15:guide>
        <p15:guide id="14" orient="horz" pos="2688">
          <p15:clr>
            <a:srgbClr val="FBAE40"/>
          </p15:clr>
        </p15:guide>
        <p15:guide id="15" orient="horz" pos="3120">
          <p15:clr>
            <a:srgbClr val="FBAE40"/>
          </p15:clr>
        </p15:guide>
        <p15:guide id="16" orient="horz" pos="3552">
          <p15:clr>
            <a:srgbClr val="FBAE40"/>
          </p15:clr>
        </p15:guide>
        <p15:guide id="17" orient="horz" pos="3984">
          <p15:clr>
            <a:srgbClr val="FBAE40"/>
          </p15:clr>
        </p15:guide>
        <p15:guide id="18" orient="horz" pos="4416">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formation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8C451CD-96A8-7E4D-B207-FB34E1FDB2F8}"/>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8C451CD-96A8-7E4D-B207-FB34E1FDB2F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3" name="Text Placeholder 12">
            <a:extLst>
              <a:ext uri="{FF2B5EF4-FFF2-40B4-BE49-F238E27FC236}">
                <a16:creationId xmlns:a16="http://schemas.microsoft.com/office/drawing/2014/main" id="{F68F5449-5152-904E-89DC-97CF5FEFB478}"/>
              </a:ext>
            </a:extLst>
          </p:cNvPr>
          <p:cNvSpPr>
            <a:spLocks noGrp="1"/>
          </p:cNvSpPr>
          <p:nvPr>
            <p:ph type="body" sz="quarter" idx="16"/>
          </p:nvPr>
        </p:nvSpPr>
        <p:spPr>
          <a:xfrm>
            <a:off x="342145" y="2249488"/>
            <a:ext cx="6973055" cy="3322637"/>
          </a:xfrm>
          <a:prstGeom prst="rect">
            <a:avLst/>
          </a:prstGeom>
        </p:spPr>
        <p:txBody>
          <a:bodyPr/>
          <a:lstStyle>
            <a:lvl1pPr>
              <a:defRPr sz="1800" b="0" i="0">
                <a:solidFill>
                  <a:srgbClr val="002577"/>
                </a:solidFill>
                <a:latin typeface="Segoe UI" panose="020B0502040204020203" pitchFamily="34" charset="0"/>
                <a:cs typeface="Segoe UI" panose="020B0502040204020203" pitchFamily="34" charset="0"/>
              </a:defRPr>
            </a:lvl1pPr>
            <a:lvl2pPr>
              <a:defRPr sz="1600" b="0" i="0">
                <a:solidFill>
                  <a:srgbClr val="002577"/>
                </a:solidFill>
                <a:latin typeface="Segoe UI" panose="020B0502040204020203" pitchFamily="34" charset="0"/>
                <a:cs typeface="Segoe UI" panose="020B0502040204020203" pitchFamily="34" charset="0"/>
              </a:defRPr>
            </a:lvl2pPr>
            <a:lvl3pPr>
              <a:defRPr sz="1400" b="0" i="0">
                <a:solidFill>
                  <a:srgbClr val="002577"/>
                </a:solidFill>
                <a:latin typeface="Segoe UI" panose="020B0502040204020203" pitchFamily="34" charset="0"/>
                <a:cs typeface="Segoe UI" panose="020B0502040204020203" pitchFamily="34" charset="0"/>
              </a:defRPr>
            </a:lvl3pPr>
            <a:lvl4pPr>
              <a:defRPr sz="1200" b="0" i="0">
                <a:solidFill>
                  <a:srgbClr val="002577"/>
                </a:solidFill>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2">
            <a:extLst>
              <a:ext uri="{FF2B5EF4-FFF2-40B4-BE49-F238E27FC236}">
                <a16:creationId xmlns:a16="http://schemas.microsoft.com/office/drawing/2014/main" id="{3590FC15-E6EA-AB4C-A795-3ACE552635F7}"/>
              </a:ext>
            </a:extLst>
          </p:cNvPr>
          <p:cNvSpPr>
            <a:spLocks noGrp="1"/>
          </p:cNvSpPr>
          <p:nvPr>
            <p:ph type="body" sz="quarter" idx="17"/>
          </p:nvPr>
        </p:nvSpPr>
        <p:spPr>
          <a:xfrm>
            <a:off x="7315200" y="2266522"/>
            <a:ext cx="6973055" cy="3322637"/>
          </a:xfrm>
          <a:prstGeom prst="rect">
            <a:avLst/>
          </a:prstGeom>
        </p:spPr>
        <p:txBody>
          <a:bodyPr/>
          <a:lstStyle>
            <a:lvl1pPr>
              <a:defRPr sz="1800" b="0" i="0">
                <a:solidFill>
                  <a:srgbClr val="002577"/>
                </a:solidFill>
                <a:latin typeface="Segoe UI" panose="020B0502040204020203" pitchFamily="34" charset="0"/>
                <a:cs typeface="Segoe UI" panose="020B0502040204020203" pitchFamily="34" charset="0"/>
              </a:defRPr>
            </a:lvl1pPr>
            <a:lvl2pPr>
              <a:defRPr sz="1600" b="0" i="0">
                <a:solidFill>
                  <a:srgbClr val="002577"/>
                </a:solidFill>
                <a:latin typeface="Segoe UI" panose="020B0502040204020203" pitchFamily="34" charset="0"/>
                <a:cs typeface="Segoe UI" panose="020B0502040204020203" pitchFamily="34" charset="0"/>
              </a:defRPr>
            </a:lvl2pPr>
            <a:lvl3pPr>
              <a:defRPr sz="1400" b="0" i="0">
                <a:solidFill>
                  <a:srgbClr val="002577"/>
                </a:solidFill>
                <a:latin typeface="Segoe UI" panose="020B0502040204020203" pitchFamily="34" charset="0"/>
                <a:cs typeface="Segoe UI" panose="020B0502040204020203" pitchFamily="34" charset="0"/>
              </a:defRPr>
            </a:lvl3pPr>
            <a:lvl4pPr>
              <a:defRPr sz="1200" b="0" i="0">
                <a:solidFill>
                  <a:srgbClr val="002577"/>
                </a:solidFill>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1" name="Graphic 10">
            <a:extLst>
              <a:ext uri="{FF2B5EF4-FFF2-40B4-BE49-F238E27FC236}">
                <a16:creationId xmlns:a16="http://schemas.microsoft.com/office/drawing/2014/main" id="{647CCEE6-8234-DF4F-9526-F6D2BF23D49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847390072"/>
      </p:ext>
    </p:extLst>
  </p:cSld>
  <p:clrMapOvr>
    <a:masterClrMapping/>
  </p:clrMapOvr>
  <p:extLst>
    <p:ext uri="{DCECCB84-F9BA-43D5-87BE-67443E8EF086}">
      <p15:sldGuideLst xmlns:p15="http://schemas.microsoft.com/office/powerpoint/2012/main">
        <p15:guide id="2" orient="horz" pos="1728">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Information slide_WT_05_blue 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8C451CD-96A8-7E4D-B207-FB34E1FDB2F8}"/>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8C451CD-96A8-7E4D-B207-FB34E1FDB2F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3" name="Text Placeholder 12">
            <a:extLst>
              <a:ext uri="{FF2B5EF4-FFF2-40B4-BE49-F238E27FC236}">
                <a16:creationId xmlns:a16="http://schemas.microsoft.com/office/drawing/2014/main" id="{F68F5449-5152-904E-89DC-97CF5FEFB478}"/>
              </a:ext>
            </a:extLst>
          </p:cNvPr>
          <p:cNvSpPr>
            <a:spLocks noGrp="1"/>
          </p:cNvSpPr>
          <p:nvPr>
            <p:ph type="body" sz="quarter" idx="16"/>
          </p:nvPr>
        </p:nvSpPr>
        <p:spPr>
          <a:xfrm>
            <a:off x="342145" y="2249488"/>
            <a:ext cx="6973055" cy="3322637"/>
          </a:xfrm>
          <a:prstGeom prst="rect">
            <a:avLst/>
          </a:prstGeom>
        </p:spPr>
        <p:txBody>
          <a:bodyPr/>
          <a:lstStyle>
            <a:lvl1pPr>
              <a:defRPr sz="1800" b="0" i="0">
                <a:solidFill>
                  <a:srgbClr val="FFFFFF"/>
                </a:solidFill>
                <a:latin typeface="Segoe UI" panose="020B0502040204020203" pitchFamily="34" charset="0"/>
                <a:cs typeface="Segoe UI" panose="020B0502040204020203" pitchFamily="34" charset="0"/>
              </a:defRPr>
            </a:lvl1pPr>
            <a:lvl2pPr>
              <a:defRPr sz="1600" b="0" i="0">
                <a:solidFill>
                  <a:srgbClr val="FFFFFF"/>
                </a:solidFill>
                <a:latin typeface="Segoe UI" panose="020B0502040204020203" pitchFamily="34" charset="0"/>
                <a:cs typeface="Segoe UI" panose="020B0502040204020203" pitchFamily="34" charset="0"/>
              </a:defRPr>
            </a:lvl2pPr>
            <a:lvl3pPr>
              <a:defRPr sz="1400" b="0" i="0">
                <a:solidFill>
                  <a:srgbClr val="FFFFFF"/>
                </a:solidFill>
                <a:latin typeface="Segoe UI" panose="020B0502040204020203" pitchFamily="34" charset="0"/>
                <a:cs typeface="Segoe UI" panose="020B0502040204020203" pitchFamily="34" charset="0"/>
              </a:defRPr>
            </a:lvl3pPr>
            <a:lvl4pPr>
              <a:defRPr sz="1200" b="0" i="0">
                <a:solidFill>
                  <a:srgbClr val="FFFFFF"/>
                </a:solidFill>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2">
            <a:extLst>
              <a:ext uri="{FF2B5EF4-FFF2-40B4-BE49-F238E27FC236}">
                <a16:creationId xmlns:a16="http://schemas.microsoft.com/office/drawing/2014/main" id="{3590FC15-E6EA-AB4C-A795-3ACE552635F7}"/>
              </a:ext>
            </a:extLst>
          </p:cNvPr>
          <p:cNvSpPr>
            <a:spLocks noGrp="1"/>
          </p:cNvSpPr>
          <p:nvPr>
            <p:ph type="body" sz="quarter" idx="17"/>
          </p:nvPr>
        </p:nvSpPr>
        <p:spPr>
          <a:xfrm>
            <a:off x="7315200" y="2266522"/>
            <a:ext cx="6973055" cy="3322637"/>
          </a:xfrm>
          <a:prstGeom prst="rect">
            <a:avLst/>
          </a:prstGeom>
        </p:spPr>
        <p:txBody>
          <a:bodyPr/>
          <a:lstStyle>
            <a:lvl1pPr>
              <a:defRPr sz="1800" b="0" i="0">
                <a:solidFill>
                  <a:srgbClr val="FFFFFF"/>
                </a:solidFill>
                <a:latin typeface="Segoe UI" panose="020B0502040204020203" pitchFamily="34" charset="0"/>
                <a:cs typeface="Segoe UI" panose="020B0502040204020203" pitchFamily="34" charset="0"/>
              </a:defRPr>
            </a:lvl1pPr>
            <a:lvl2pPr>
              <a:defRPr sz="1600" b="0" i="0">
                <a:solidFill>
                  <a:srgbClr val="FFFFFF"/>
                </a:solidFill>
                <a:latin typeface="Segoe UI" panose="020B0502040204020203" pitchFamily="34" charset="0"/>
                <a:cs typeface="Segoe UI" panose="020B0502040204020203" pitchFamily="34" charset="0"/>
              </a:defRPr>
            </a:lvl2pPr>
            <a:lvl3pPr>
              <a:defRPr sz="1400" b="0" i="0">
                <a:solidFill>
                  <a:srgbClr val="FFFFFF"/>
                </a:solidFill>
                <a:latin typeface="Segoe UI" panose="020B0502040204020203" pitchFamily="34" charset="0"/>
                <a:cs typeface="Segoe UI" panose="020B0502040204020203" pitchFamily="34" charset="0"/>
              </a:defRPr>
            </a:lvl3pPr>
            <a:lvl4pPr>
              <a:defRPr sz="1200" b="0" i="0">
                <a:solidFill>
                  <a:srgbClr val="FFFFFF"/>
                </a:solidFill>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 name="Graphic 3">
            <a:extLst>
              <a:ext uri="{FF2B5EF4-FFF2-40B4-BE49-F238E27FC236}">
                <a16:creationId xmlns:a16="http://schemas.microsoft.com/office/drawing/2014/main" id="{97CA26E3-10E0-3A4D-AA2D-F7D56D3FEBC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3036" y="6796855"/>
            <a:ext cx="2387600" cy="1849870"/>
          </a:xfrm>
          <a:prstGeom prst="rect">
            <a:avLst/>
          </a:prstGeom>
        </p:spPr>
      </p:pic>
    </p:spTree>
    <p:extLst>
      <p:ext uri="{BB962C8B-B14F-4D97-AF65-F5344CB8AC3E}">
        <p14:creationId xmlns:p14="http://schemas.microsoft.com/office/powerpoint/2010/main" val="597142850"/>
      </p:ext>
    </p:extLst>
  </p:cSld>
  <p:clrMapOvr>
    <a:masterClrMapping/>
  </p:clrMapOvr>
  <p:extLst>
    <p:ext uri="{DCECCB84-F9BA-43D5-87BE-67443E8EF086}">
      <p15:sldGuideLst xmlns:p15="http://schemas.microsoft.com/office/powerpoint/2012/main">
        <p15:guide id="2" orient="horz" pos="1728">
          <p15:clr>
            <a:srgbClr val="FBAE40"/>
          </p15:clr>
        </p15:guide>
        <p15:guide id="3" orient="horz" pos="2592" userDrawn="1">
          <p15:clr>
            <a:srgbClr val="FBAE40"/>
          </p15:clr>
        </p15:guide>
        <p15:guide id="4" orient="horz" pos="4824"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formation slide_WT_0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F406C1A-0F78-F147-AF9E-22768BA1B635}"/>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F406C1A-0F78-F147-AF9E-22768BA1B635}"/>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5C0136C6-F7AB-8B49-928A-338D3A7654D7}"/>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C2B5399-B34C-E849-947E-DA2E8E9433A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5" name="Text Placeholder 4">
            <a:extLst>
              <a:ext uri="{FF2B5EF4-FFF2-40B4-BE49-F238E27FC236}">
                <a16:creationId xmlns:a16="http://schemas.microsoft.com/office/drawing/2014/main" id="{D1640F72-08C8-A04F-B3F3-EAD6099F173D}"/>
              </a:ext>
            </a:extLst>
          </p:cNvPr>
          <p:cNvSpPr>
            <a:spLocks noGrp="1"/>
          </p:cNvSpPr>
          <p:nvPr>
            <p:ph type="body" sz="quarter" idx="30" hasCustomPrompt="1"/>
          </p:nvPr>
        </p:nvSpPr>
        <p:spPr>
          <a:xfrm>
            <a:off x="375858"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3" name="Text Placeholder 4">
            <a:extLst>
              <a:ext uri="{FF2B5EF4-FFF2-40B4-BE49-F238E27FC236}">
                <a16:creationId xmlns:a16="http://schemas.microsoft.com/office/drawing/2014/main" id="{48DEA317-5C53-964A-8725-0A575FF6F09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5" name="Text Placeholder 4">
            <a:extLst>
              <a:ext uri="{FF2B5EF4-FFF2-40B4-BE49-F238E27FC236}">
                <a16:creationId xmlns:a16="http://schemas.microsoft.com/office/drawing/2014/main" id="{C482676B-8FFD-D249-840A-A4B768AAB81A}"/>
              </a:ext>
            </a:extLst>
          </p:cNvPr>
          <p:cNvSpPr>
            <a:spLocks noGrp="1"/>
          </p:cNvSpPr>
          <p:nvPr>
            <p:ph type="body" sz="quarter" idx="32" hasCustomPrompt="1"/>
          </p:nvPr>
        </p:nvSpPr>
        <p:spPr>
          <a:xfrm>
            <a:off x="383229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4">
            <a:extLst>
              <a:ext uri="{FF2B5EF4-FFF2-40B4-BE49-F238E27FC236}">
                <a16:creationId xmlns:a16="http://schemas.microsoft.com/office/drawing/2014/main" id="{484AE173-66FD-0C4F-9F7F-ED0CFFD44192}"/>
              </a:ext>
            </a:extLst>
          </p:cNvPr>
          <p:cNvSpPr>
            <a:spLocks noGrp="1"/>
          </p:cNvSpPr>
          <p:nvPr>
            <p:ph type="body" sz="quarter" idx="34" hasCustomPrompt="1"/>
          </p:nvPr>
        </p:nvSpPr>
        <p:spPr>
          <a:xfrm>
            <a:off x="7297866"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9" name="Text Placeholder 4">
            <a:extLst>
              <a:ext uri="{FF2B5EF4-FFF2-40B4-BE49-F238E27FC236}">
                <a16:creationId xmlns:a16="http://schemas.microsoft.com/office/drawing/2014/main" id="{406438DA-82F4-2041-B4C1-FDA04BB04DA8}"/>
              </a:ext>
            </a:extLst>
          </p:cNvPr>
          <p:cNvSpPr>
            <a:spLocks noGrp="1"/>
          </p:cNvSpPr>
          <p:nvPr>
            <p:ph type="body" sz="quarter" idx="36" hasCustomPrompt="1"/>
          </p:nvPr>
        </p:nvSpPr>
        <p:spPr>
          <a:xfrm>
            <a:off x="1078173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9" name="Text Placeholder 8">
            <a:extLst>
              <a:ext uri="{FF2B5EF4-FFF2-40B4-BE49-F238E27FC236}">
                <a16:creationId xmlns:a16="http://schemas.microsoft.com/office/drawing/2014/main" id="{07EE9E89-CAEA-6749-A5BF-C6CDC24EB7F8}"/>
              </a:ext>
            </a:extLst>
          </p:cNvPr>
          <p:cNvSpPr>
            <a:spLocks noGrp="1"/>
          </p:cNvSpPr>
          <p:nvPr>
            <p:ph type="body" sz="quarter" idx="38" hasCustomPrompt="1"/>
          </p:nvPr>
        </p:nvSpPr>
        <p:spPr>
          <a:xfrm>
            <a:off x="374820"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0" name="Text Placeholder 8">
            <a:extLst>
              <a:ext uri="{FF2B5EF4-FFF2-40B4-BE49-F238E27FC236}">
                <a16:creationId xmlns:a16="http://schemas.microsoft.com/office/drawing/2014/main" id="{252CEB8D-161D-1847-B77C-09583DCD8BEE}"/>
              </a:ext>
            </a:extLst>
          </p:cNvPr>
          <p:cNvSpPr>
            <a:spLocks noGrp="1"/>
          </p:cNvSpPr>
          <p:nvPr>
            <p:ph type="body" sz="quarter" idx="39" hasCustomPrompt="1"/>
          </p:nvPr>
        </p:nvSpPr>
        <p:spPr>
          <a:xfrm>
            <a:off x="3834712"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1" name="Text Placeholder 8">
            <a:extLst>
              <a:ext uri="{FF2B5EF4-FFF2-40B4-BE49-F238E27FC236}">
                <a16:creationId xmlns:a16="http://schemas.microsoft.com/office/drawing/2014/main" id="{136C8D09-4B68-7E43-92BC-03886CC61FDB}"/>
              </a:ext>
            </a:extLst>
          </p:cNvPr>
          <p:cNvSpPr>
            <a:spLocks noGrp="1"/>
          </p:cNvSpPr>
          <p:nvPr>
            <p:ph type="body" sz="quarter" idx="40" hasCustomPrompt="1"/>
          </p:nvPr>
        </p:nvSpPr>
        <p:spPr>
          <a:xfrm>
            <a:off x="7294604"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2" name="Text Placeholder 8">
            <a:extLst>
              <a:ext uri="{FF2B5EF4-FFF2-40B4-BE49-F238E27FC236}">
                <a16:creationId xmlns:a16="http://schemas.microsoft.com/office/drawing/2014/main" id="{DC5E1225-9BE0-4247-986F-F2F38964C56E}"/>
              </a:ext>
            </a:extLst>
          </p:cNvPr>
          <p:cNvSpPr>
            <a:spLocks noGrp="1"/>
          </p:cNvSpPr>
          <p:nvPr>
            <p:ph type="body" sz="quarter" idx="41" hasCustomPrompt="1"/>
          </p:nvPr>
        </p:nvSpPr>
        <p:spPr>
          <a:xfrm>
            <a:off x="10787448"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pic>
        <p:nvPicPr>
          <p:cNvPr id="14" name="Graphic 13">
            <a:extLst>
              <a:ext uri="{FF2B5EF4-FFF2-40B4-BE49-F238E27FC236}">
                <a16:creationId xmlns:a16="http://schemas.microsoft.com/office/drawing/2014/main" id="{D7EB9B9F-8165-454F-8151-CAEF2EFDB86C}"/>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3624367612"/>
      </p:ext>
    </p:extLst>
  </p:cSld>
  <p:clrMapOvr>
    <a:masterClrMapping/>
  </p:clrMapOvr>
  <p:extLst>
    <p:ext uri="{DCECCB84-F9BA-43D5-87BE-67443E8EF086}">
      <p15:sldGuideLst xmlns:p15="http://schemas.microsoft.com/office/powerpoint/2012/main">
        <p15:guide id="1" orient="horz" pos="2352">
          <p15:clr>
            <a:srgbClr val="FBAE40"/>
          </p15:clr>
        </p15:guide>
        <p15:guide id="2" orient="horz" pos="271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nformation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06088B2-3DCD-9F4E-B9C7-406656DA162B}"/>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06088B2-3DCD-9F4E-B9C7-406656DA162B}"/>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Picture Placeholder 15">
            <a:extLst>
              <a:ext uri="{FF2B5EF4-FFF2-40B4-BE49-F238E27FC236}">
                <a16:creationId xmlns:a16="http://schemas.microsoft.com/office/drawing/2014/main" id="{74CDF4B0-2E35-9843-BE83-6C144954D58A}"/>
              </a:ext>
            </a:extLst>
          </p:cNvPr>
          <p:cNvSpPr>
            <a:spLocks noGrp="1"/>
          </p:cNvSpPr>
          <p:nvPr>
            <p:ph type="pic" sz="quarter" idx="18" hasCustomPrompt="1"/>
          </p:nvPr>
        </p:nvSpPr>
        <p:spPr>
          <a:xfrm>
            <a:off x="457200"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453577" y="5063763"/>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7" name="Picture Placeholder 15">
            <a:extLst>
              <a:ext uri="{FF2B5EF4-FFF2-40B4-BE49-F238E27FC236}">
                <a16:creationId xmlns:a16="http://schemas.microsoft.com/office/drawing/2014/main" id="{85178677-6C05-8641-847C-C03510C54C72}"/>
              </a:ext>
            </a:extLst>
          </p:cNvPr>
          <p:cNvSpPr>
            <a:spLocks noGrp="1"/>
          </p:cNvSpPr>
          <p:nvPr>
            <p:ph type="pic" sz="quarter" idx="29" hasCustomPrompt="1"/>
          </p:nvPr>
        </p:nvSpPr>
        <p:spPr>
          <a:xfrm>
            <a:off x="7375539"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8" name="Picture Placeholder 15">
            <a:extLst>
              <a:ext uri="{FF2B5EF4-FFF2-40B4-BE49-F238E27FC236}">
                <a16:creationId xmlns:a16="http://schemas.microsoft.com/office/drawing/2014/main" id="{354CDB8F-F229-6B47-90D2-BFF11BD7EE93}"/>
              </a:ext>
            </a:extLst>
          </p:cNvPr>
          <p:cNvSpPr>
            <a:spLocks noGrp="1"/>
          </p:cNvSpPr>
          <p:nvPr>
            <p:ph type="pic" sz="quarter" idx="30" hasCustomPrompt="1"/>
          </p:nvPr>
        </p:nvSpPr>
        <p:spPr>
          <a:xfrm>
            <a:off x="10825703"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920345" y="5063763"/>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355309" y="5063763"/>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814126" y="5063763"/>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1" name="Text Placeholder 5">
            <a:extLst>
              <a:ext uri="{FF2B5EF4-FFF2-40B4-BE49-F238E27FC236}">
                <a16:creationId xmlns:a16="http://schemas.microsoft.com/office/drawing/2014/main" id="{130816B2-6BE8-ED44-B9A3-EF9BCEAFB2E7}"/>
              </a:ext>
            </a:extLst>
          </p:cNvPr>
          <p:cNvSpPr>
            <a:spLocks noGrp="1"/>
          </p:cNvSpPr>
          <p:nvPr>
            <p:ph type="body" sz="quarter" idx="73" hasCustomPrompt="1"/>
          </p:nvPr>
        </p:nvSpPr>
        <p:spPr>
          <a:xfrm>
            <a:off x="3839381"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2" name="Text Placeholder 5">
            <a:extLst>
              <a:ext uri="{FF2B5EF4-FFF2-40B4-BE49-F238E27FC236}">
                <a16:creationId xmlns:a16="http://schemas.microsoft.com/office/drawing/2014/main" id="{ABE6BC68-0A82-3E44-8B2F-E96D5B9779F1}"/>
              </a:ext>
            </a:extLst>
          </p:cNvPr>
          <p:cNvSpPr>
            <a:spLocks noGrp="1"/>
          </p:cNvSpPr>
          <p:nvPr>
            <p:ph type="body" sz="quarter" idx="74" hasCustomPrompt="1"/>
          </p:nvPr>
        </p:nvSpPr>
        <p:spPr>
          <a:xfrm>
            <a:off x="726548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4" name="Text Placeholder 5">
            <a:extLst>
              <a:ext uri="{FF2B5EF4-FFF2-40B4-BE49-F238E27FC236}">
                <a16:creationId xmlns:a16="http://schemas.microsoft.com/office/drawing/2014/main" id="{EEDB1CC1-73C6-5645-A7D7-7B578CB809C9}"/>
              </a:ext>
            </a:extLst>
          </p:cNvPr>
          <p:cNvSpPr>
            <a:spLocks noGrp="1"/>
          </p:cNvSpPr>
          <p:nvPr>
            <p:ph type="body" sz="quarter" idx="75" hasCustomPrompt="1"/>
          </p:nvPr>
        </p:nvSpPr>
        <p:spPr>
          <a:xfrm>
            <a:off x="1072631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5" name="Text Placeholder 5">
            <a:extLst>
              <a:ext uri="{FF2B5EF4-FFF2-40B4-BE49-F238E27FC236}">
                <a16:creationId xmlns:a16="http://schemas.microsoft.com/office/drawing/2014/main" id="{4F387A61-12D4-B848-ACDA-41D6C7CB76CB}"/>
              </a:ext>
            </a:extLst>
          </p:cNvPr>
          <p:cNvSpPr>
            <a:spLocks noGrp="1"/>
          </p:cNvSpPr>
          <p:nvPr>
            <p:ph type="body" sz="quarter" idx="76" hasCustomPrompt="1"/>
          </p:nvPr>
        </p:nvSpPr>
        <p:spPr>
          <a:xfrm>
            <a:off x="355402"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pic>
        <p:nvPicPr>
          <p:cNvPr id="29" name="Graphic 28">
            <a:extLst>
              <a:ext uri="{FF2B5EF4-FFF2-40B4-BE49-F238E27FC236}">
                <a16:creationId xmlns:a16="http://schemas.microsoft.com/office/drawing/2014/main" id="{0C903F23-574E-644B-9BD6-85A5284244F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653701646"/>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3168">
          <p15:clr>
            <a:srgbClr val="FBAE40"/>
          </p15:clr>
        </p15:guide>
        <p15:guide id="7" orient="horz" pos="3288">
          <p15:clr>
            <a:srgbClr val="FBAE40"/>
          </p15:clr>
        </p15:guide>
        <p15:guide id="8" orient="horz" pos="3480">
          <p15:clr>
            <a:srgbClr val="FBAE40"/>
          </p15:clr>
        </p15:guide>
        <p15:guide id="10" pos="912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nformation slide_WT_09">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C144B56-0862-EC46-A6EF-B1131AD5E569}"/>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5C144B56-0862-EC46-A6EF-B1131AD5E56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427240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42492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42492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42492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2" name="Text Placeholder 22">
            <a:extLst>
              <a:ext uri="{FF2B5EF4-FFF2-40B4-BE49-F238E27FC236}">
                <a16:creationId xmlns:a16="http://schemas.microsoft.com/office/drawing/2014/main" id="{41C27F56-6EFC-A441-9C2D-10CE44338748}"/>
              </a:ext>
            </a:extLst>
          </p:cNvPr>
          <p:cNvSpPr>
            <a:spLocks noGrp="1"/>
          </p:cNvSpPr>
          <p:nvPr>
            <p:ph type="body" sz="quarter" idx="38" hasCustomPrompt="1"/>
          </p:nvPr>
        </p:nvSpPr>
        <p:spPr>
          <a:xfrm>
            <a:off x="366977" y="69924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0" name="Text Placeholder 22">
            <a:extLst>
              <a:ext uri="{FF2B5EF4-FFF2-40B4-BE49-F238E27FC236}">
                <a16:creationId xmlns:a16="http://schemas.microsoft.com/office/drawing/2014/main" id="{0AEAB501-3096-AF4F-B436-6E6240708D49}"/>
              </a:ext>
            </a:extLst>
          </p:cNvPr>
          <p:cNvSpPr>
            <a:spLocks noGrp="1"/>
          </p:cNvSpPr>
          <p:nvPr>
            <p:ph type="body" sz="quarter" idx="42" hasCustomPrompt="1"/>
          </p:nvPr>
        </p:nvSpPr>
        <p:spPr>
          <a:xfrm>
            <a:off x="3833745" y="69924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1" name="Text Placeholder 22">
            <a:extLst>
              <a:ext uri="{FF2B5EF4-FFF2-40B4-BE49-F238E27FC236}">
                <a16:creationId xmlns:a16="http://schemas.microsoft.com/office/drawing/2014/main" id="{FD8B8259-35A0-564E-B170-F909CA04F154}"/>
              </a:ext>
            </a:extLst>
          </p:cNvPr>
          <p:cNvSpPr>
            <a:spLocks noGrp="1"/>
          </p:cNvSpPr>
          <p:nvPr>
            <p:ph type="body" sz="quarter" idx="43" hasCustomPrompt="1"/>
          </p:nvPr>
        </p:nvSpPr>
        <p:spPr>
          <a:xfrm>
            <a:off x="7268709" y="69924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2" name="Text Placeholder 22">
            <a:extLst>
              <a:ext uri="{FF2B5EF4-FFF2-40B4-BE49-F238E27FC236}">
                <a16:creationId xmlns:a16="http://schemas.microsoft.com/office/drawing/2014/main" id="{27C9FBE6-5465-1847-9A14-285A9B68F0A1}"/>
              </a:ext>
            </a:extLst>
          </p:cNvPr>
          <p:cNvSpPr>
            <a:spLocks noGrp="1"/>
          </p:cNvSpPr>
          <p:nvPr>
            <p:ph type="body" sz="quarter" idx="44" hasCustomPrompt="1"/>
          </p:nvPr>
        </p:nvSpPr>
        <p:spPr>
          <a:xfrm>
            <a:off x="10727526" y="69924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5" name="Picture Placeholder 15">
            <a:extLst>
              <a:ext uri="{FF2B5EF4-FFF2-40B4-BE49-F238E27FC236}">
                <a16:creationId xmlns:a16="http://schemas.microsoft.com/office/drawing/2014/main" id="{78AC1F9C-0EA2-6940-87FC-B71E90AE410D}"/>
              </a:ext>
            </a:extLst>
          </p:cNvPr>
          <p:cNvSpPr>
            <a:spLocks noGrp="1"/>
          </p:cNvSpPr>
          <p:nvPr>
            <p:ph type="pic" sz="quarter" idx="45" hasCustomPrompt="1"/>
          </p:nvPr>
        </p:nvSpPr>
        <p:spPr>
          <a:xfrm>
            <a:off x="7358027"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37" name="Picture Placeholder 15">
            <a:extLst>
              <a:ext uri="{FF2B5EF4-FFF2-40B4-BE49-F238E27FC236}">
                <a16:creationId xmlns:a16="http://schemas.microsoft.com/office/drawing/2014/main" id="{3D133F5B-4C0C-004F-9093-B7D3D6DED8A4}"/>
              </a:ext>
            </a:extLst>
          </p:cNvPr>
          <p:cNvSpPr>
            <a:spLocks noGrp="1"/>
          </p:cNvSpPr>
          <p:nvPr>
            <p:ph type="pic" sz="quarter" idx="46" hasCustomPrompt="1"/>
          </p:nvPr>
        </p:nvSpPr>
        <p:spPr>
          <a:xfrm>
            <a:off x="10830432"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0" name="Picture Placeholder 15">
            <a:extLst>
              <a:ext uri="{FF2B5EF4-FFF2-40B4-BE49-F238E27FC236}">
                <a16:creationId xmlns:a16="http://schemas.microsoft.com/office/drawing/2014/main" id="{AC540D40-8013-854D-B2C3-76FDC36525DB}"/>
              </a:ext>
            </a:extLst>
          </p:cNvPr>
          <p:cNvSpPr>
            <a:spLocks noGrp="1"/>
          </p:cNvSpPr>
          <p:nvPr>
            <p:ph type="pic" sz="quarter" idx="48" hasCustomPrompt="1"/>
          </p:nvPr>
        </p:nvSpPr>
        <p:spPr>
          <a:xfrm>
            <a:off x="392034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1" name="Picture Placeholder 15">
            <a:extLst>
              <a:ext uri="{FF2B5EF4-FFF2-40B4-BE49-F238E27FC236}">
                <a16:creationId xmlns:a16="http://schemas.microsoft.com/office/drawing/2014/main" id="{9E94E62A-05C7-E243-93CC-EDC4EAB951A8}"/>
              </a:ext>
            </a:extLst>
          </p:cNvPr>
          <p:cNvSpPr>
            <a:spLocks noGrp="1"/>
          </p:cNvSpPr>
          <p:nvPr>
            <p:ph type="pic" sz="quarter" idx="49" hasCustomPrompt="1"/>
          </p:nvPr>
        </p:nvSpPr>
        <p:spPr>
          <a:xfrm>
            <a:off x="7358027"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2" name="Picture Placeholder 15">
            <a:extLst>
              <a:ext uri="{FF2B5EF4-FFF2-40B4-BE49-F238E27FC236}">
                <a16:creationId xmlns:a16="http://schemas.microsoft.com/office/drawing/2014/main" id="{B75EE488-C0ED-E44E-987B-7A0179559C76}"/>
              </a:ext>
            </a:extLst>
          </p:cNvPr>
          <p:cNvSpPr>
            <a:spLocks noGrp="1"/>
          </p:cNvSpPr>
          <p:nvPr>
            <p:ph type="pic" sz="quarter" idx="50" hasCustomPrompt="1"/>
          </p:nvPr>
        </p:nvSpPr>
        <p:spPr>
          <a:xfrm>
            <a:off x="10830432"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3" name="Picture Placeholder 15">
            <a:extLst>
              <a:ext uri="{FF2B5EF4-FFF2-40B4-BE49-F238E27FC236}">
                <a16:creationId xmlns:a16="http://schemas.microsoft.com/office/drawing/2014/main" id="{906C6984-65CE-7B45-B326-F57045AFC461}"/>
              </a:ext>
            </a:extLst>
          </p:cNvPr>
          <p:cNvSpPr>
            <a:spLocks noGrp="1"/>
          </p:cNvSpPr>
          <p:nvPr>
            <p:ph type="pic" sz="quarter" idx="51" hasCustomPrompt="1"/>
          </p:nvPr>
        </p:nvSpPr>
        <p:spPr>
          <a:xfrm>
            <a:off x="45951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2" name="TextBox 1">
            <a:extLst>
              <a:ext uri="{FF2B5EF4-FFF2-40B4-BE49-F238E27FC236}">
                <a16:creationId xmlns:a16="http://schemas.microsoft.com/office/drawing/2014/main" id="{D4B1C4EE-1A0F-9646-A3FE-5C6D576B0B32}"/>
              </a:ext>
            </a:extLst>
          </p:cNvPr>
          <p:cNvSpPr txBox="1"/>
          <p:nvPr userDrawn="1"/>
        </p:nvSpPr>
        <p:spPr>
          <a:xfrm>
            <a:off x="3931920"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7" name="TextBox 26">
            <a:extLst>
              <a:ext uri="{FF2B5EF4-FFF2-40B4-BE49-F238E27FC236}">
                <a16:creationId xmlns:a16="http://schemas.microsoft.com/office/drawing/2014/main" id="{AC96F487-8696-E746-BE29-3D797D4E3500}"/>
              </a:ext>
            </a:extLst>
          </p:cNvPr>
          <p:cNvSpPr txBox="1"/>
          <p:nvPr userDrawn="1"/>
        </p:nvSpPr>
        <p:spPr>
          <a:xfrm>
            <a:off x="7346452"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8" name="TextBox 27">
            <a:extLst>
              <a:ext uri="{FF2B5EF4-FFF2-40B4-BE49-F238E27FC236}">
                <a16:creationId xmlns:a16="http://schemas.microsoft.com/office/drawing/2014/main" id="{A8174078-4FA5-FC4D-9638-0EE6DD706364}"/>
              </a:ext>
            </a:extLst>
          </p:cNvPr>
          <p:cNvSpPr txBox="1"/>
          <p:nvPr userDrawn="1"/>
        </p:nvSpPr>
        <p:spPr>
          <a:xfrm>
            <a:off x="10818857"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9" name="TextBox 28">
            <a:extLst>
              <a:ext uri="{FF2B5EF4-FFF2-40B4-BE49-F238E27FC236}">
                <a16:creationId xmlns:a16="http://schemas.microsoft.com/office/drawing/2014/main" id="{C0804565-7374-C745-9825-D7F3EDD5EBE2}"/>
              </a:ext>
            </a:extLst>
          </p:cNvPr>
          <p:cNvSpPr txBox="1"/>
          <p:nvPr userDrawn="1"/>
        </p:nvSpPr>
        <p:spPr>
          <a:xfrm>
            <a:off x="3931920"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33" name="TextBox 32">
            <a:extLst>
              <a:ext uri="{FF2B5EF4-FFF2-40B4-BE49-F238E27FC236}">
                <a16:creationId xmlns:a16="http://schemas.microsoft.com/office/drawing/2014/main" id="{7FDE661D-D0B2-B64F-82BD-3D94F6023BB5}"/>
              </a:ext>
            </a:extLst>
          </p:cNvPr>
          <p:cNvSpPr txBox="1"/>
          <p:nvPr userDrawn="1"/>
        </p:nvSpPr>
        <p:spPr>
          <a:xfrm>
            <a:off x="436366"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4" name="TextBox 43">
            <a:extLst>
              <a:ext uri="{FF2B5EF4-FFF2-40B4-BE49-F238E27FC236}">
                <a16:creationId xmlns:a16="http://schemas.microsoft.com/office/drawing/2014/main" id="{EB56A44A-5B27-6549-BCCB-9CA0EB7CB051}"/>
              </a:ext>
            </a:extLst>
          </p:cNvPr>
          <p:cNvSpPr txBox="1"/>
          <p:nvPr userDrawn="1"/>
        </p:nvSpPr>
        <p:spPr>
          <a:xfrm>
            <a:off x="7346452"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5" name="TextBox 44">
            <a:extLst>
              <a:ext uri="{FF2B5EF4-FFF2-40B4-BE49-F238E27FC236}">
                <a16:creationId xmlns:a16="http://schemas.microsoft.com/office/drawing/2014/main" id="{32810E12-5685-324C-9255-BB0A7DCEB618}"/>
              </a:ext>
            </a:extLst>
          </p:cNvPr>
          <p:cNvSpPr txBox="1"/>
          <p:nvPr userDrawn="1"/>
        </p:nvSpPr>
        <p:spPr>
          <a:xfrm>
            <a:off x="10818857"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6" name="Picture Placeholder 15">
            <a:extLst>
              <a:ext uri="{FF2B5EF4-FFF2-40B4-BE49-F238E27FC236}">
                <a16:creationId xmlns:a16="http://schemas.microsoft.com/office/drawing/2014/main" id="{E391C987-2B98-F34D-A049-FF694B6832C1}"/>
              </a:ext>
            </a:extLst>
          </p:cNvPr>
          <p:cNvSpPr>
            <a:spLocks noGrp="1"/>
          </p:cNvSpPr>
          <p:nvPr>
            <p:ph type="pic" sz="quarter" idx="52" hasCustomPrompt="1"/>
          </p:nvPr>
        </p:nvSpPr>
        <p:spPr>
          <a:xfrm>
            <a:off x="468691"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7" name="TextBox 46">
            <a:extLst>
              <a:ext uri="{FF2B5EF4-FFF2-40B4-BE49-F238E27FC236}">
                <a16:creationId xmlns:a16="http://schemas.microsoft.com/office/drawing/2014/main" id="{E280CDE7-24B8-6748-8062-FD1716CE6A43}"/>
              </a:ext>
            </a:extLst>
          </p:cNvPr>
          <p:cNvSpPr txBox="1"/>
          <p:nvPr userDrawn="1"/>
        </p:nvSpPr>
        <p:spPr>
          <a:xfrm>
            <a:off x="455553"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pic>
        <p:nvPicPr>
          <p:cNvPr id="39" name="Graphic 38">
            <a:extLst>
              <a:ext uri="{FF2B5EF4-FFF2-40B4-BE49-F238E27FC236}">
                <a16:creationId xmlns:a16="http://schemas.microsoft.com/office/drawing/2014/main" id="{E6C73343-4FAE-9845-B7EF-4557DC4653D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756168357"/>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3168">
          <p15:clr>
            <a:srgbClr val="FBAE40"/>
          </p15:clr>
        </p15:guide>
        <p15:guide id="7" orient="horz" pos="4368">
          <p15:clr>
            <a:srgbClr val="FBAE40"/>
          </p15:clr>
        </p15:guide>
        <p15:guide id="8" orient="horz" pos="4320">
          <p15:clr>
            <a:srgbClr val="FBAE40"/>
          </p15:clr>
        </p15:guide>
        <p15:guide id="9" pos="9168">
          <p15:clr>
            <a:srgbClr val="FBAE40"/>
          </p15:clr>
        </p15:guide>
        <p15:guide id="12" orient="horz" pos="2592">
          <p15:clr>
            <a:srgbClr val="FBAE40"/>
          </p15:clr>
        </p15:guide>
        <p15:guide id="13" orient="horz" pos="266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nformation slide_WT_10">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7DBC29-3938-AC49-9AB7-A21548CFE558}"/>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C7DBC29-3938-AC49-9AB7-A21548CFE55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665664E-29A2-7D47-94A1-F271640173FB}"/>
              </a:ext>
            </a:extLst>
          </p:cNvPr>
          <p:cNvSpPr/>
          <p:nvPr userDrawn="1"/>
        </p:nvSpPr>
        <p:spPr>
          <a:xfrm>
            <a:off x="7315200" y="4114800"/>
            <a:ext cx="7315200" cy="41148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5" name="Picture Placeholder 71">
            <a:extLst>
              <a:ext uri="{FF2B5EF4-FFF2-40B4-BE49-F238E27FC236}">
                <a16:creationId xmlns:a16="http://schemas.microsoft.com/office/drawing/2014/main" id="{FFAF22CE-B3C3-1A44-BACC-978F7568C3F2}"/>
              </a:ext>
            </a:extLst>
          </p:cNvPr>
          <p:cNvSpPr>
            <a:spLocks noGrp="1"/>
          </p:cNvSpPr>
          <p:nvPr>
            <p:ph type="pic" sz="quarter" idx="23" hasCustomPrompt="1"/>
          </p:nvPr>
        </p:nvSpPr>
        <p:spPr>
          <a:xfrm>
            <a:off x="7315200" y="4"/>
            <a:ext cx="7315200" cy="4138135"/>
          </a:xfrm>
          <a:prstGeom prst="rect">
            <a:avLst/>
          </a:prstGeom>
          <a:solidFill>
            <a:schemeClr val="bg1">
              <a:lumMod val="75000"/>
            </a:schemeClr>
          </a:solidFill>
        </p:spPr>
        <p:txBody>
          <a:bodyPr anchor="ctr" anchorCtr="1"/>
          <a:lstStyle>
            <a:lvl1pPr>
              <a:defRPr lang="en-US" sz="1100" dirty="0">
                <a:effectLst/>
                <a:latin typeface="Calibri" panose="020F0502020204030204" pitchFamily="34" charset="0"/>
                <a:ea typeface="Times New Roman" panose="02020603050405020304" pitchFamily="18" charset="0"/>
              </a:defRPr>
            </a:lvl1pPr>
          </a:lstStyle>
          <a:p>
            <a:pPr marL="0" lvl="0" indent="0" algn="ctr">
              <a:buNone/>
            </a:pPr>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
        <p:nvSpPr>
          <p:cNvPr id="8" name="Text Placeholder 3">
            <a:extLst>
              <a:ext uri="{FF2B5EF4-FFF2-40B4-BE49-F238E27FC236}">
                <a16:creationId xmlns:a16="http://schemas.microsoft.com/office/drawing/2014/main" id="{3C97673B-4571-B649-85C4-8A05A650B09D}"/>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2" name="Text Placeholder 11">
            <a:extLst>
              <a:ext uri="{FF2B5EF4-FFF2-40B4-BE49-F238E27FC236}">
                <a16:creationId xmlns:a16="http://schemas.microsoft.com/office/drawing/2014/main" id="{223C757C-0FF0-224D-AE08-0CD532ED3940}"/>
              </a:ext>
            </a:extLst>
          </p:cNvPr>
          <p:cNvSpPr>
            <a:spLocks noGrp="1"/>
          </p:cNvSpPr>
          <p:nvPr>
            <p:ph type="body" sz="quarter" idx="26" hasCustomPrompt="1"/>
          </p:nvPr>
        </p:nvSpPr>
        <p:spPr>
          <a:xfrm>
            <a:off x="393304" y="2570453"/>
            <a:ext cx="6690405" cy="3657600"/>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800" b="0" i="0">
                <a:solidFill>
                  <a:srgbClr val="002577"/>
                </a:solidFill>
                <a:latin typeface="Segoe UI" panose="020B0502040204020203" pitchFamily="34" charset="0"/>
                <a:sym typeface="Segoe UI" panose="020B0502040204020203" pitchFamily="34" charset="0"/>
              </a:defRPr>
            </a:lvl1pPr>
            <a:lvl2pPr marL="415260" marR="0" indent="-201915"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577"/>
                </a:solidFill>
                <a:latin typeface="Segoe UI" panose="020B0502040204020203" pitchFamily="34" charset="0"/>
                <a:sym typeface="Segoe UI" panose="020B0502040204020203" pitchFamily="34" charset="0"/>
              </a:defRPr>
            </a:lvl2pPr>
            <a:lvl3pPr marL="1096963" indent="-573088">
              <a:buNone/>
              <a:tabLst/>
              <a:defRPr sz="1400">
                <a:solidFill>
                  <a:srgbClr val="002577"/>
                </a:solidFill>
                <a:latin typeface="GT America" pitchFamily="2" charset="77"/>
              </a:defRPr>
            </a:lvl3pPr>
            <a:lvl4pPr marL="1645798" indent="0">
              <a:buNone/>
              <a:defRPr sz="1200">
                <a:solidFill>
                  <a:srgbClr val="002577"/>
                </a:solidFill>
                <a:latin typeface="GT America" pitchFamily="2" charset="77"/>
              </a:defRPr>
            </a:lvl4pPr>
            <a:lvl5pPr marL="2194396" indent="0">
              <a:buNone/>
              <a:defRPr sz="168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marL="1096963" marR="0" lvl="2" indent="-201915"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marL="1645798" marR="0" lvl="3" indent="-201915"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lvl="1"/>
            <a:endParaRPr lang="en-US" dirty="0"/>
          </a:p>
          <a:p>
            <a:pPr lvl="1"/>
            <a:endParaRPr lang="en-US" dirty="0"/>
          </a:p>
          <a:p>
            <a:pPr lvl="2"/>
            <a:endParaRPr lang="en-US" dirty="0"/>
          </a:p>
        </p:txBody>
      </p:sp>
      <p:sp>
        <p:nvSpPr>
          <p:cNvPr id="13" name="Slide Number Placeholder 5">
            <a:extLst>
              <a:ext uri="{FF2B5EF4-FFF2-40B4-BE49-F238E27FC236}">
                <a16:creationId xmlns:a16="http://schemas.microsoft.com/office/drawing/2014/main" id="{D1A27059-1E34-1346-B6C7-8FD979A24B36}"/>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8BED4A0-5B15-EB47-A9FC-C5394EAB09D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6" name="Text Placeholder 4">
            <a:extLst>
              <a:ext uri="{FF2B5EF4-FFF2-40B4-BE49-F238E27FC236}">
                <a16:creationId xmlns:a16="http://schemas.microsoft.com/office/drawing/2014/main" id="{8A0B9D8D-C7A3-8D49-B71E-6BEDF4B7DF7A}"/>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25">
            <a:extLst>
              <a:ext uri="{FF2B5EF4-FFF2-40B4-BE49-F238E27FC236}">
                <a16:creationId xmlns:a16="http://schemas.microsoft.com/office/drawing/2014/main" id="{F7F4307F-1CAD-C34F-8498-A81C733DA8D6}"/>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pic>
        <p:nvPicPr>
          <p:cNvPr id="11" name="Graphic 10">
            <a:extLst>
              <a:ext uri="{FF2B5EF4-FFF2-40B4-BE49-F238E27FC236}">
                <a16:creationId xmlns:a16="http://schemas.microsoft.com/office/drawing/2014/main" id="{27835C37-2DE1-6347-A622-ADAF06D4EF9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345772063"/>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3168">
          <p15:clr>
            <a:srgbClr val="FBAE40"/>
          </p15:clr>
        </p15:guide>
        <p15:guide id="4" orient="horz" pos="422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nformation slide_WT_1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417E29B-4F1C-734F-ACB8-6270D1DD7BAF}"/>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417E29B-4F1C-734F-ACB8-6270D1DD7BA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DAD5AB0-3A28-2C40-94A3-9BE6620875FD}"/>
              </a:ext>
            </a:extLst>
          </p:cNvPr>
          <p:cNvSpPr/>
          <p:nvPr userDrawn="1"/>
        </p:nvSpPr>
        <p:spPr>
          <a:xfrm>
            <a:off x="7315200" y="4114799"/>
            <a:ext cx="7315200" cy="41148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10" name="Slide Number Placeholder 5">
            <a:extLst>
              <a:ext uri="{FF2B5EF4-FFF2-40B4-BE49-F238E27FC236}">
                <a16:creationId xmlns:a16="http://schemas.microsoft.com/office/drawing/2014/main" id="{B0A1BA74-FBAF-474A-B0D1-30863F68833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E0FEB22-339C-7843-9A59-9B2765D2AEF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3" name="Text Placeholder 4">
            <a:extLst>
              <a:ext uri="{FF2B5EF4-FFF2-40B4-BE49-F238E27FC236}">
                <a16:creationId xmlns:a16="http://schemas.microsoft.com/office/drawing/2014/main" id="{68312AB3-07CD-4F46-87E9-F6D4BA7AA793}"/>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6" name="Text Placeholder 3">
            <a:extLst>
              <a:ext uri="{FF2B5EF4-FFF2-40B4-BE49-F238E27FC236}">
                <a16:creationId xmlns:a16="http://schemas.microsoft.com/office/drawing/2014/main" id="{9854D194-EFC1-E64E-B414-EFED2D365B77}"/>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7" name="Text Placeholder 11">
            <a:extLst>
              <a:ext uri="{FF2B5EF4-FFF2-40B4-BE49-F238E27FC236}">
                <a16:creationId xmlns:a16="http://schemas.microsoft.com/office/drawing/2014/main" id="{5432B7BB-EDE4-3649-8508-9CF17E729DB4}"/>
              </a:ext>
            </a:extLst>
          </p:cNvPr>
          <p:cNvSpPr>
            <a:spLocks noGrp="1"/>
          </p:cNvSpPr>
          <p:nvPr>
            <p:ph type="body" sz="quarter" idx="26" hasCustomPrompt="1"/>
          </p:nvPr>
        </p:nvSpPr>
        <p:spPr>
          <a:xfrm>
            <a:off x="393305" y="2570454"/>
            <a:ext cx="5550297" cy="4744747"/>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Segoe UI" panose="020B0502040204020203" pitchFamily="34" charset="0"/>
                <a:sym typeface="Segoe UI" panose="020B0502040204020203"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p:txBody>
      </p:sp>
      <p:sp>
        <p:nvSpPr>
          <p:cNvPr id="18" name="Text Placeholder 25">
            <a:extLst>
              <a:ext uri="{FF2B5EF4-FFF2-40B4-BE49-F238E27FC236}">
                <a16:creationId xmlns:a16="http://schemas.microsoft.com/office/drawing/2014/main" id="{CC00F7A1-A9C5-E441-82AF-C1C8F645D7CE}"/>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 name="Picture Placeholder 71">
            <a:extLst>
              <a:ext uri="{FF2B5EF4-FFF2-40B4-BE49-F238E27FC236}">
                <a16:creationId xmlns:a16="http://schemas.microsoft.com/office/drawing/2014/main" id="{4A6C26DA-4781-4B8E-98C5-FEC7ADB3C2B7}"/>
              </a:ext>
            </a:extLst>
          </p:cNvPr>
          <p:cNvSpPr>
            <a:spLocks noGrp="1"/>
          </p:cNvSpPr>
          <p:nvPr>
            <p:ph type="pic" sz="quarter" idx="23" hasCustomPrompt="1"/>
          </p:nvPr>
        </p:nvSpPr>
        <p:spPr>
          <a:xfrm>
            <a:off x="7315200" y="4"/>
            <a:ext cx="7315200" cy="4138135"/>
          </a:xfrm>
          <a:prstGeom prst="rect">
            <a:avLst/>
          </a:prstGeom>
          <a:solidFill>
            <a:schemeClr val="bg1">
              <a:lumMod val="75000"/>
            </a:schemeClr>
          </a:solidFill>
        </p:spPr>
        <p:txBody>
          <a:bodyPr anchor="ctr" anchorCtr="1"/>
          <a:lstStyle>
            <a:lvl1pPr>
              <a:defRPr lang="en-US" sz="1100" dirty="0">
                <a:effectLst/>
                <a:latin typeface="Calibri" panose="020F0502020204030204" pitchFamily="34" charset="0"/>
                <a:ea typeface="Times New Roman" panose="02020603050405020304" pitchFamily="18" charset="0"/>
              </a:defRPr>
            </a:lvl1pPr>
          </a:lstStyle>
          <a:p>
            <a:pPr marL="0" lvl="0" indent="0" algn="ctr">
              <a:buNone/>
            </a:pPr>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pic>
        <p:nvPicPr>
          <p:cNvPr id="12" name="Graphic 11">
            <a:extLst>
              <a:ext uri="{FF2B5EF4-FFF2-40B4-BE49-F238E27FC236}">
                <a16:creationId xmlns:a16="http://schemas.microsoft.com/office/drawing/2014/main" id="{53C1D93D-AC67-7543-8B49-989DBE9DEC1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1832963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nformation slide_WT_1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F93553-CA83-D64F-93AC-7C6E047B4D0A}"/>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CF93553-CA83-D64F-93AC-7C6E047B4D0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AF1B7ED3-6B19-954B-A4E1-DE64D8A79994}"/>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392377" y="30701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$98.5bn</a:t>
            </a:r>
          </a:p>
        </p:txBody>
      </p:sp>
      <p:cxnSp>
        <p:nvCxnSpPr>
          <p:cNvPr id="45" name="Straight Connector 44">
            <a:extLst>
              <a:ext uri="{FF2B5EF4-FFF2-40B4-BE49-F238E27FC236}">
                <a16:creationId xmlns:a16="http://schemas.microsoft.com/office/drawing/2014/main" id="{19BDDCDB-D517-FD4B-8E5B-E4A3107F7729}"/>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4" name="Text Placeholder 3">
            <a:extLst>
              <a:ext uri="{FF2B5EF4-FFF2-40B4-BE49-F238E27FC236}">
                <a16:creationId xmlns:a16="http://schemas.microsoft.com/office/drawing/2014/main" id="{C892002B-F90E-E84E-BDA2-66BF0D5E016F}"/>
              </a:ext>
            </a:extLst>
          </p:cNvPr>
          <p:cNvSpPr>
            <a:spLocks noGrp="1"/>
          </p:cNvSpPr>
          <p:nvPr>
            <p:ph type="body" sz="quarter" idx="58" hasCustomPrompt="1"/>
          </p:nvPr>
        </p:nvSpPr>
        <p:spPr>
          <a:xfrm>
            <a:off x="376237" y="3564470"/>
            <a:ext cx="3512907" cy="375073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18" name="Text Placeholder 4">
            <a:extLst>
              <a:ext uri="{FF2B5EF4-FFF2-40B4-BE49-F238E27FC236}">
                <a16:creationId xmlns:a16="http://schemas.microsoft.com/office/drawing/2014/main" id="{BA04D17C-79A8-774F-ADAE-EE76B5F34247}"/>
              </a:ext>
            </a:extLst>
          </p:cNvPr>
          <p:cNvSpPr>
            <a:spLocks noGrp="1"/>
          </p:cNvSpPr>
          <p:nvPr>
            <p:ph type="body" sz="quarter" idx="64" hasCustomPrompt="1"/>
          </p:nvPr>
        </p:nvSpPr>
        <p:spPr>
          <a:xfrm>
            <a:off x="7269095" y="2785584"/>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1" name="Text Placeholder 4">
            <a:extLst>
              <a:ext uri="{FF2B5EF4-FFF2-40B4-BE49-F238E27FC236}">
                <a16:creationId xmlns:a16="http://schemas.microsoft.com/office/drawing/2014/main" id="{C276A7C6-D8B3-CA45-BBF5-11D6B27E1B63}"/>
              </a:ext>
            </a:extLst>
          </p:cNvPr>
          <p:cNvSpPr>
            <a:spLocks noGrp="1"/>
          </p:cNvSpPr>
          <p:nvPr>
            <p:ph type="body" sz="quarter" idx="65" hasCustomPrompt="1"/>
          </p:nvPr>
        </p:nvSpPr>
        <p:spPr>
          <a:xfrm>
            <a:off x="7269095" y="5067783"/>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2" name="Text Placeholder 4">
            <a:extLst>
              <a:ext uri="{FF2B5EF4-FFF2-40B4-BE49-F238E27FC236}">
                <a16:creationId xmlns:a16="http://schemas.microsoft.com/office/drawing/2014/main" id="{A0BD394E-EA08-4D46-8045-43E99DD41FA9}"/>
              </a:ext>
            </a:extLst>
          </p:cNvPr>
          <p:cNvSpPr>
            <a:spLocks noGrp="1"/>
          </p:cNvSpPr>
          <p:nvPr>
            <p:ph type="body" sz="quarter" idx="66" hasCustomPrompt="1"/>
          </p:nvPr>
        </p:nvSpPr>
        <p:spPr>
          <a:xfrm>
            <a:off x="10798113" y="5067783"/>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3" name="Text Placeholder 4">
            <a:extLst>
              <a:ext uri="{FF2B5EF4-FFF2-40B4-BE49-F238E27FC236}">
                <a16:creationId xmlns:a16="http://schemas.microsoft.com/office/drawing/2014/main" id="{06B7C64A-8B44-5C48-BA49-0267F6607596}"/>
              </a:ext>
            </a:extLst>
          </p:cNvPr>
          <p:cNvSpPr>
            <a:spLocks noGrp="1"/>
          </p:cNvSpPr>
          <p:nvPr>
            <p:ph type="body" sz="quarter" idx="67" hasCustomPrompt="1"/>
          </p:nvPr>
        </p:nvSpPr>
        <p:spPr>
          <a:xfrm>
            <a:off x="387102" y="2777229"/>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pic>
        <p:nvPicPr>
          <p:cNvPr id="24" name="Graphic 23">
            <a:extLst>
              <a:ext uri="{FF2B5EF4-FFF2-40B4-BE49-F238E27FC236}">
                <a16:creationId xmlns:a16="http://schemas.microsoft.com/office/drawing/2014/main" id="{0917402B-4F92-A143-849E-3E99CE796D45}"/>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2719046004"/>
      </p:ext>
    </p:extLst>
  </p:cSld>
  <p:clrMapOvr>
    <a:masterClrMapping/>
  </p:clrMapOvr>
  <p:extLst>
    <p:ext uri="{DCECCB84-F9BA-43D5-87BE-67443E8EF086}">
      <p15:sldGuideLst xmlns:p15="http://schemas.microsoft.com/office/powerpoint/2012/main">
        <p15:guide id="3" orient="horz" pos="2304">
          <p15:clr>
            <a:srgbClr val="FBAE40"/>
          </p15:clr>
        </p15:guide>
        <p15:guide id="4" orient="horz" pos="3264">
          <p15:clr>
            <a:srgbClr val="FBAE40"/>
          </p15:clr>
        </p15:guide>
        <p15:guide id="5" orient="horz" pos="4536">
          <p15:clr>
            <a:srgbClr val="FBAE40"/>
          </p15:clr>
        </p15:guide>
        <p15:guide id="8" orient="horz" pos="2592">
          <p15:clr>
            <a:srgbClr val="FBAE40"/>
          </p15:clr>
        </p15:guide>
        <p15:guide id="9" orient="horz" pos="1896">
          <p15:clr>
            <a:srgbClr val="FBAE40"/>
          </p15:clr>
        </p15:guide>
        <p15:guide id="10" orient="horz" pos="172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nformation slide_WT_1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EC51BDC-3A3D-4043-BD7C-8B0C2DDE281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EC51BDC-3A3D-4043-BD7C-8B0C2DDE281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9" name="Slide Number Placeholder 5">
            <a:extLst>
              <a:ext uri="{FF2B5EF4-FFF2-40B4-BE49-F238E27FC236}">
                <a16:creationId xmlns:a16="http://schemas.microsoft.com/office/drawing/2014/main" id="{5D38AB2D-B406-FF4B-BF0F-083823599F5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0" name="Footer Placeholder 3">
            <a:extLst>
              <a:ext uri="{FF2B5EF4-FFF2-40B4-BE49-F238E27FC236}">
                <a16:creationId xmlns:a16="http://schemas.microsoft.com/office/drawing/2014/main" id="{F8B370F0-3B52-6149-82EB-A212DA08E70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1" name="Text Placeholder 4">
            <a:extLst>
              <a:ext uri="{FF2B5EF4-FFF2-40B4-BE49-F238E27FC236}">
                <a16:creationId xmlns:a16="http://schemas.microsoft.com/office/drawing/2014/main" id="{B81B99F6-04F9-D143-91F5-58FFD9364296}"/>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4" name="Straight Connector 33">
            <a:extLst>
              <a:ext uri="{FF2B5EF4-FFF2-40B4-BE49-F238E27FC236}">
                <a16:creationId xmlns:a16="http://schemas.microsoft.com/office/drawing/2014/main" id="{CE75B37E-2995-DA45-96DB-2E749ECFB873}"/>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C58EB2-5C0C-EF4F-9EDE-FE88CABE6E27}"/>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0" name="Text Placeholder 12">
            <a:extLst>
              <a:ext uri="{FF2B5EF4-FFF2-40B4-BE49-F238E27FC236}">
                <a16:creationId xmlns:a16="http://schemas.microsoft.com/office/drawing/2014/main" id="{057F9DC6-0F74-B443-9FA8-54EDD4D9A2A8}"/>
              </a:ext>
            </a:extLst>
          </p:cNvPr>
          <p:cNvSpPr>
            <a:spLocks noGrp="1"/>
          </p:cNvSpPr>
          <p:nvPr>
            <p:ph type="body" sz="quarter" idx="58" hasCustomPrompt="1"/>
          </p:nvPr>
        </p:nvSpPr>
        <p:spPr>
          <a:xfrm>
            <a:off x="10820721"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cxnSp>
        <p:nvCxnSpPr>
          <p:cNvPr id="41" name="Straight Connector 40">
            <a:extLst>
              <a:ext uri="{FF2B5EF4-FFF2-40B4-BE49-F238E27FC236}">
                <a16:creationId xmlns:a16="http://schemas.microsoft.com/office/drawing/2014/main" id="{7D4ACFCC-1045-4949-BEE9-4720F6600E5D}"/>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0EDEEFC5-5AEC-D343-BC64-A20DF26168FD}"/>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cxnSp>
        <p:nvCxnSpPr>
          <p:cNvPr id="45" name="Straight Connector 44">
            <a:extLst>
              <a:ext uri="{FF2B5EF4-FFF2-40B4-BE49-F238E27FC236}">
                <a16:creationId xmlns:a16="http://schemas.microsoft.com/office/drawing/2014/main" id="{C15444EA-5BE2-3A43-8A37-8ECD679B6698}"/>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6" name="Text Placeholder 12">
            <a:extLst>
              <a:ext uri="{FF2B5EF4-FFF2-40B4-BE49-F238E27FC236}">
                <a16:creationId xmlns:a16="http://schemas.microsoft.com/office/drawing/2014/main" id="{549645D7-2239-E34E-977B-8B0EB55B7D5A}"/>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48" name="Text Placeholder 12">
            <a:extLst>
              <a:ext uri="{FF2B5EF4-FFF2-40B4-BE49-F238E27FC236}">
                <a16:creationId xmlns:a16="http://schemas.microsoft.com/office/drawing/2014/main" id="{303D567E-6E90-744C-B2A0-D643E0F6379C}"/>
              </a:ext>
            </a:extLst>
          </p:cNvPr>
          <p:cNvSpPr>
            <a:spLocks noGrp="1"/>
          </p:cNvSpPr>
          <p:nvPr>
            <p:ph type="body" sz="quarter" idx="62" hasCustomPrompt="1"/>
          </p:nvPr>
        </p:nvSpPr>
        <p:spPr>
          <a:xfrm>
            <a:off x="7269480" y="3475132"/>
            <a:ext cx="3272969"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dirty="0"/>
              <a:t>$6.67</a:t>
            </a:r>
          </a:p>
        </p:txBody>
      </p:sp>
      <p:cxnSp>
        <p:nvCxnSpPr>
          <p:cNvPr id="50" name="Straight Connector 49">
            <a:extLst>
              <a:ext uri="{FF2B5EF4-FFF2-40B4-BE49-F238E27FC236}">
                <a16:creationId xmlns:a16="http://schemas.microsoft.com/office/drawing/2014/main" id="{7A9F7746-7522-DD44-83E8-BE7A0F4CFA3B}"/>
              </a:ext>
            </a:extLst>
          </p:cNvPr>
          <p:cNvCxnSpPr>
            <a:cxnSpLocks/>
          </p:cNvCxnSpPr>
          <p:nvPr userDrawn="1"/>
        </p:nvCxnSpPr>
        <p:spPr>
          <a:xfrm>
            <a:off x="10741253" y="29083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9EE26970-DA91-D24A-B24E-9DADEFA332A7}"/>
              </a:ext>
            </a:extLst>
          </p:cNvPr>
          <p:cNvSpPr>
            <a:spLocks noGrp="1"/>
          </p:cNvSpPr>
          <p:nvPr>
            <p:ph type="body" sz="quarter" idx="64" hasCustomPrompt="1"/>
          </p:nvPr>
        </p:nvSpPr>
        <p:spPr>
          <a:xfrm>
            <a:off x="376237" y="3566162"/>
            <a:ext cx="3512907" cy="373075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1" name="Text Placeholder 4">
            <a:extLst>
              <a:ext uri="{FF2B5EF4-FFF2-40B4-BE49-F238E27FC236}">
                <a16:creationId xmlns:a16="http://schemas.microsoft.com/office/drawing/2014/main" id="{86BE3F15-E7DC-3542-85F8-294DC3F00CA5}"/>
              </a:ext>
            </a:extLst>
          </p:cNvPr>
          <p:cNvSpPr>
            <a:spLocks noGrp="1"/>
          </p:cNvSpPr>
          <p:nvPr>
            <p:ph type="body" sz="quarter" idx="67" hasCustomPrompt="1"/>
          </p:nvPr>
        </p:nvSpPr>
        <p:spPr>
          <a:xfrm>
            <a:off x="387102" y="2777229"/>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2" name="Text Placeholder 4">
            <a:extLst>
              <a:ext uri="{FF2B5EF4-FFF2-40B4-BE49-F238E27FC236}">
                <a16:creationId xmlns:a16="http://schemas.microsoft.com/office/drawing/2014/main" id="{82E99E6E-756A-1D42-9933-CEE2977EBB83}"/>
              </a:ext>
            </a:extLst>
          </p:cNvPr>
          <p:cNvSpPr>
            <a:spLocks noGrp="1"/>
          </p:cNvSpPr>
          <p:nvPr>
            <p:ph type="body" sz="quarter" idx="68" hasCustomPrompt="1"/>
          </p:nvPr>
        </p:nvSpPr>
        <p:spPr>
          <a:xfrm>
            <a:off x="7269480" y="2789129"/>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3" name="Text Placeholder 4">
            <a:extLst>
              <a:ext uri="{FF2B5EF4-FFF2-40B4-BE49-F238E27FC236}">
                <a16:creationId xmlns:a16="http://schemas.microsoft.com/office/drawing/2014/main" id="{8445830A-B9A0-B545-BD1B-B6E110B2349E}"/>
              </a:ext>
            </a:extLst>
          </p:cNvPr>
          <p:cNvSpPr>
            <a:spLocks noGrp="1"/>
          </p:cNvSpPr>
          <p:nvPr>
            <p:ph type="body" sz="quarter" idx="69" hasCustomPrompt="1"/>
          </p:nvPr>
        </p:nvSpPr>
        <p:spPr>
          <a:xfrm>
            <a:off x="10851961" y="2789129"/>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4" name="Text Placeholder 4">
            <a:extLst>
              <a:ext uri="{FF2B5EF4-FFF2-40B4-BE49-F238E27FC236}">
                <a16:creationId xmlns:a16="http://schemas.microsoft.com/office/drawing/2014/main" id="{47185948-694B-844C-880D-BECFDECE1043}"/>
              </a:ext>
            </a:extLst>
          </p:cNvPr>
          <p:cNvSpPr>
            <a:spLocks noGrp="1"/>
          </p:cNvSpPr>
          <p:nvPr>
            <p:ph type="body" sz="quarter" idx="70" hasCustomPrompt="1"/>
          </p:nvPr>
        </p:nvSpPr>
        <p:spPr>
          <a:xfrm>
            <a:off x="7287684" y="507512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5" name="Text Placeholder 4">
            <a:extLst>
              <a:ext uri="{FF2B5EF4-FFF2-40B4-BE49-F238E27FC236}">
                <a16:creationId xmlns:a16="http://schemas.microsoft.com/office/drawing/2014/main" id="{574A30AA-AD1A-8347-82A0-E8C39209507C}"/>
              </a:ext>
            </a:extLst>
          </p:cNvPr>
          <p:cNvSpPr>
            <a:spLocks noGrp="1"/>
          </p:cNvSpPr>
          <p:nvPr>
            <p:ph type="body" sz="quarter" idx="71" hasCustomPrompt="1"/>
          </p:nvPr>
        </p:nvSpPr>
        <p:spPr>
          <a:xfrm>
            <a:off x="10866680" y="507512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pic>
        <p:nvPicPr>
          <p:cNvPr id="26" name="Graphic 25">
            <a:extLst>
              <a:ext uri="{FF2B5EF4-FFF2-40B4-BE49-F238E27FC236}">
                <a16:creationId xmlns:a16="http://schemas.microsoft.com/office/drawing/2014/main" id="{82F3A1B7-AF23-8149-98E1-CBE5394B084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637555085"/>
      </p:ext>
    </p:extLst>
  </p:cSld>
  <p:clrMapOvr>
    <a:masterClrMapping/>
  </p:clrMapOvr>
  <p:extLst>
    <p:ext uri="{DCECCB84-F9BA-43D5-87BE-67443E8EF086}">
      <p15:sldGuideLst xmlns:p15="http://schemas.microsoft.com/office/powerpoint/2012/main">
        <p15:guide id="1" orient="horz" pos="2304">
          <p15:clr>
            <a:srgbClr val="FBAE40"/>
          </p15:clr>
        </p15:guide>
        <p15:guide id="2" orient="horz" pos="3264">
          <p15:clr>
            <a:srgbClr val="FBAE40"/>
          </p15:clr>
        </p15:guide>
        <p15:guide id="3" orient="horz" pos="453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formation slide_WT_1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C2C4DE4-A352-C649-9975-54F90C6F5390}"/>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C2C4DE4-A352-C649-9975-54F90C6F539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7" name="Straight Connector 6">
            <a:extLst>
              <a:ext uri="{FF2B5EF4-FFF2-40B4-BE49-F238E27FC236}">
                <a16:creationId xmlns:a16="http://schemas.microsoft.com/office/drawing/2014/main" id="{EA665877-4334-864C-9D33-4C963E2EB9A6}"/>
              </a:ext>
            </a:extLst>
          </p:cNvPr>
          <p:cNvCxnSpPr>
            <a:cxnSpLocks/>
          </p:cNvCxnSpPr>
          <p:nvPr userDrawn="1"/>
        </p:nvCxnSpPr>
        <p:spPr>
          <a:xfrm>
            <a:off x="49757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12">
            <a:extLst>
              <a:ext uri="{FF2B5EF4-FFF2-40B4-BE49-F238E27FC236}">
                <a16:creationId xmlns:a16="http://schemas.microsoft.com/office/drawing/2014/main" id="{1FD0ECCA-7FBF-EC45-80FA-79AEE8526DB2}"/>
              </a:ext>
            </a:extLst>
          </p:cNvPr>
          <p:cNvSpPr>
            <a:spLocks noGrp="1"/>
          </p:cNvSpPr>
          <p:nvPr>
            <p:ph type="body" sz="quarter" idx="42" hasCustomPrompt="1"/>
          </p:nvPr>
        </p:nvSpPr>
        <p:spPr>
          <a:xfrm>
            <a:off x="397345" y="3312518"/>
            <a:ext cx="4488871"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dirty="0"/>
              <a:t>$6.67 bn</a:t>
            </a:r>
          </a:p>
        </p:txBody>
      </p:sp>
      <p:sp>
        <p:nvSpPr>
          <p:cNvPr id="19" name="Text Placeholder 12">
            <a:extLst>
              <a:ext uri="{FF2B5EF4-FFF2-40B4-BE49-F238E27FC236}">
                <a16:creationId xmlns:a16="http://schemas.microsoft.com/office/drawing/2014/main" id="{ACC7B9EA-F978-A348-9397-F545378C0FE6}"/>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0" name="Text Placeholder 12">
            <a:extLst>
              <a:ext uri="{FF2B5EF4-FFF2-40B4-BE49-F238E27FC236}">
                <a16:creationId xmlns:a16="http://schemas.microsoft.com/office/drawing/2014/main" id="{792D6B90-E22B-B54F-AB02-2FE60B59EE91}"/>
              </a:ext>
            </a:extLst>
          </p:cNvPr>
          <p:cNvSpPr>
            <a:spLocks noGrp="1"/>
          </p:cNvSpPr>
          <p:nvPr>
            <p:ph type="body" sz="quarter" idx="44" hasCustomPrompt="1"/>
          </p:nvPr>
        </p:nvSpPr>
        <p:spPr>
          <a:xfrm>
            <a:off x="9576671" y="3311221"/>
            <a:ext cx="4488871" cy="1063913"/>
          </a:xfrm>
          <a:prstGeom prst="rect">
            <a:avLst/>
          </a:prstGeom>
        </p:spPr>
        <p:txBody>
          <a:bodyPr>
            <a:noAutofit/>
          </a:bodyPr>
          <a:lstStyle>
            <a:lvl1pPr marL="0" indent="0">
              <a:buNone/>
              <a:defRPr sz="660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2" name="Slide Number Placeholder 5">
            <a:extLst>
              <a:ext uri="{FF2B5EF4-FFF2-40B4-BE49-F238E27FC236}">
                <a16:creationId xmlns:a16="http://schemas.microsoft.com/office/drawing/2014/main" id="{B242A32C-70DA-3541-86E4-DEB88241A04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7A176CA7-E579-424E-9650-7B467D40A28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4" name="Text Placeholder 4">
            <a:extLst>
              <a:ext uri="{FF2B5EF4-FFF2-40B4-BE49-F238E27FC236}">
                <a16:creationId xmlns:a16="http://schemas.microsoft.com/office/drawing/2014/main" id="{1BA2D8BF-E617-1240-ADA0-BE5CB0E8E37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2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8" name="Straight Connector 37">
            <a:extLst>
              <a:ext uri="{FF2B5EF4-FFF2-40B4-BE49-F238E27FC236}">
                <a16:creationId xmlns:a16="http://schemas.microsoft.com/office/drawing/2014/main" id="{7ECE185B-F547-894B-BA13-E24374A0F87B}"/>
              </a:ext>
            </a:extLst>
          </p:cNvPr>
          <p:cNvCxnSpPr>
            <a:cxnSpLocks/>
          </p:cNvCxnSpPr>
          <p:nvPr userDrawn="1"/>
        </p:nvCxnSpPr>
        <p:spPr>
          <a:xfrm>
            <a:off x="457200" y="2743200"/>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56" name="Text Placeholder 47">
            <a:extLst>
              <a:ext uri="{FF2B5EF4-FFF2-40B4-BE49-F238E27FC236}">
                <a16:creationId xmlns:a16="http://schemas.microsoft.com/office/drawing/2014/main" id="{DC8F02FE-06F8-1049-A01C-F444135B2E22}"/>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7" name="Text Placeholder 47">
            <a:extLst>
              <a:ext uri="{FF2B5EF4-FFF2-40B4-BE49-F238E27FC236}">
                <a16:creationId xmlns:a16="http://schemas.microsoft.com/office/drawing/2014/main" id="{A9ABE5EE-89CE-0346-868E-F3A335C3F3A5}"/>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8" name="Text Placeholder 47">
            <a:extLst>
              <a:ext uri="{FF2B5EF4-FFF2-40B4-BE49-F238E27FC236}">
                <a16:creationId xmlns:a16="http://schemas.microsoft.com/office/drawing/2014/main" id="{A4278D69-396D-6445-A156-2E8A2EC75A4B}"/>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cxnSp>
        <p:nvCxnSpPr>
          <p:cNvPr id="67" name="Straight Connector 66">
            <a:extLst>
              <a:ext uri="{FF2B5EF4-FFF2-40B4-BE49-F238E27FC236}">
                <a16:creationId xmlns:a16="http://schemas.microsoft.com/office/drawing/2014/main" id="{1730EFD7-C2C5-1748-B34C-EFA109D4819B}"/>
              </a:ext>
            </a:extLst>
          </p:cNvPr>
          <p:cNvCxnSpPr>
            <a:cxnSpLocks/>
          </p:cNvCxnSpPr>
          <p:nvPr userDrawn="1"/>
        </p:nvCxnSpPr>
        <p:spPr>
          <a:xfrm>
            <a:off x="96366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1" name="Text Placeholder 4">
            <a:extLst>
              <a:ext uri="{FF2B5EF4-FFF2-40B4-BE49-F238E27FC236}">
                <a16:creationId xmlns:a16="http://schemas.microsoft.com/office/drawing/2014/main" id="{047A371C-3782-DD44-A1D1-C6A7FC8E3D94}"/>
              </a:ext>
            </a:extLst>
          </p:cNvPr>
          <p:cNvSpPr>
            <a:spLocks noGrp="1"/>
          </p:cNvSpPr>
          <p:nvPr>
            <p:ph type="body" sz="quarter" idx="67" hasCustomPrompt="1"/>
          </p:nvPr>
        </p:nvSpPr>
        <p:spPr>
          <a:xfrm>
            <a:off x="387102" y="2794415"/>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5" name="Text Placeholder 4">
            <a:extLst>
              <a:ext uri="{FF2B5EF4-FFF2-40B4-BE49-F238E27FC236}">
                <a16:creationId xmlns:a16="http://schemas.microsoft.com/office/drawing/2014/main" id="{BEA633EC-8633-6541-A1D9-87E0B9932FA8}"/>
              </a:ext>
            </a:extLst>
          </p:cNvPr>
          <p:cNvSpPr>
            <a:spLocks noGrp="1"/>
          </p:cNvSpPr>
          <p:nvPr>
            <p:ph type="body" sz="quarter" idx="68" hasCustomPrompt="1"/>
          </p:nvPr>
        </p:nvSpPr>
        <p:spPr>
          <a:xfrm>
            <a:off x="5087877" y="2794415"/>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6" name="Text Placeholder 4">
            <a:extLst>
              <a:ext uri="{FF2B5EF4-FFF2-40B4-BE49-F238E27FC236}">
                <a16:creationId xmlns:a16="http://schemas.microsoft.com/office/drawing/2014/main" id="{6956EF53-3F99-334C-94D2-F0F0DD4AF7A5}"/>
              </a:ext>
            </a:extLst>
          </p:cNvPr>
          <p:cNvSpPr>
            <a:spLocks noGrp="1"/>
          </p:cNvSpPr>
          <p:nvPr>
            <p:ph type="body" sz="quarter" idx="69" hasCustomPrompt="1"/>
          </p:nvPr>
        </p:nvSpPr>
        <p:spPr>
          <a:xfrm>
            <a:off x="9710677" y="2794415"/>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7" name="Text Placeholder 4">
            <a:extLst>
              <a:ext uri="{FF2B5EF4-FFF2-40B4-BE49-F238E27FC236}">
                <a16:creationId xmlns:a16="http://schemas.microsoft.com/office/drawing/2014/main" id="{4402411E-27A1-8A41-BAB2-474504F734B6}"/>
              </a:ext>
            </a:extLst>
          </p:cNvPr>
          <p:cNvSpPr>
            <a:spLocks noGrp="1"/>
          </p:cNvSpPr>
          <p:nvPr>
            <p:ph type="body" sz="quarter" idx="70" hasCustomPrompt="1"/>
          </p:nvPr>
        </p:nvSpPr>
        <p:spPr>
          <a:xfrm>
            <a:off x="374896" y="506123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8" name="Text Placeholder 4">
            <a:extLst>
              <a:ext uri="{FF2B5EF4-FFF2-40B4-BE49-F238E27FC236}">
                <a16:creationId xmlns:a16="http://schemas.microsoft.com/office/drawing/2014/main" id="{B115335F-473B-354D-8B02-B085C0F87BCA}"/>
              </a:ext>
            </a:extLst>
          </p:cNvPr>
          <p:cNvSpPr>
            <a:spLocks noGrp="1"/>
          </p:cNvSpPr>
          <p:nvPr>
            <p:ph type="body" sz="quarter" idx="71" hasCustomPrompt="1"/>
          </p:nvPr>
        </p:nvSpPr>
        <p:spPr>
          <a:xfrm>
            <a:off x="5085567" y="506123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9" name="Text Placeholder 4">
            <a:extLst>
              <a:ext uri="{FF2B5EF4-FFF2-40B4-BE49-F238E27FC236}">
                <a16:creationId xmlns:a16="http://schemas.microsoft.com/office/drawing/2014/main" id="{11710B8A-F6F6-6946-AD23-7B5B0CB02116}"/>
              </a:ext>
            </a:extLst>
          </p:cNvPr>
          <p:cNvSpPr>
            <a:spLocks noGrp="1"/>
          </p:cNvSpPr>
          <p:nvPr>
            <p:ph type="body" sz="quarter" idx="72" hasCustomPrompt="1"/>
          </p:nvPr>
        </p:nvSpPr>
        <p:spPr>
          <a:xfrm>
            <a:off x="9722244" y="506123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pic>
        <p:nvPicPr>
          <p:cNvPr id="30" name="Graphic 29">
            <a:extLst>
              <a:ext uri="{FF2B5EF4-FFF2-40B4-BE49-F238E27FC236}">
                <a16:creationId xmlns:a16="http://schemas.microsoft.com/office/drawing/2014/main" id="{DC010D35-9660-C642-8064-A4A6AE2E92D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6897" y="6802097"/>
            <a:ext cx="2371416" cy="1832459"/>
          </a:xfrm>
          <a:prstGeom prst="rect">
            <a:avLst/>
          </a:prstGeom>
        </p:spPr>
      </p:pic>
    </p:spTree>
    <p:extLst>
      <p:ext uri="{BB962C8B-B14F-4D97-AF65-F5344CB8AC3E}">
        <p14:creationId xmlns:p14="http://schemas.microsoft.com/office/powerpoint/2010/main" val="651640117"/>
      </p:ext>
    </p:extLst>
  </p:cSld>
  <p:clrMapOvr>
    <a:masterClrMapping/>
  </p:clrMapOvr>
  <p:extLst>
    <p:ext uri="{DCECCB84-F9BA-43D5-87BE-67443E8EF086}">
      <p15:sldGuideLst xmlns:p15="http://schemas.microsoft.com/office/powerpoint/2012/main">
        <p15:guide id="5" pos="2304">
          <p15:clr>
            <a:srgbClr val="FBAE40"/>
          </p15:clr>
        </p15:guide>
        <p15:guide id="6" orient="horz" pos="2208">
          <p15:clr>
            <a:srgbClr val="FBAE40"/>
          </p15:clr>
        </p15:guide>
        <p15:guide id="7" orient="horz" pos="3264">
          <p15:clr>
            <a:srgbClr val="FBAE40"/>
          </p15:clr>
        </p15:guide>
        <p15:guide id="8" orient="horz" pos="3456">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oleObject" Target="../embeddings/oleObject1.bin"/><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54.emf"/><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oleObject" Target="../embeddings/oleObject1.bin"/><Relationship Id="rId2" Type="http://schemas.openxmlformats.org/officeDocument/2006/relationships/slideLayout" Target="../slideLayouts/slideLayout45.xml"/><Relationship Id="rId16" Type="http://schemas.openxmlformats.org/officeDocument/2006/relationships/tags" Target="../tags/tag46.xml"/><Relationship Id="rId20" Type="http://schemas.openxmlformats.org/officeDocument/2006/relationships/image" Target="../media/image53.sv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2.xml"/><Relationship Id="rId10" Type="http://schemas.openxmlformats.org/officeDocument/2006/relationships/slideLayout" Target="../slideLayouts/slideLayout53.xml"/><Relationship Id="rId19" Type="http://schemas.openxmlformats.org/officeDocument/2006/relationships/image" Target="../media/image52.pn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oleObject" Target="../embeddings/oleObject1.bin"/><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ags" Target="../tags/tag61.xml"/><Relationship Id="rId2" Type="http://schemas.openxmlformats.org/officeDocument/2006/relationships/slideLayout" Target="../slideLayouts/slideLayout59.xml"/><Relationship Id="rId16" Type="http://schemas.openxmlformats.org/officeDocument/2006/relationships/image" Target="../media/image53.sv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3.xml"/><Relationship Id="rId5" Type="http://schemas.openxmlformats.org/officeDocument/2006/relationships/slideLayout" Target="../slideLayouts/slideLayout62.xml"/><Relationship Id="rId15" Type="http://schemas.openxmlformats.org/officeDocument/2006/relationships/image" Target="../media/image52.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72.emf"/></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oleObject" Target="../embeddings/oleObject1.bin"/><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tags" Target="../tags/tag7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theme" Target="../theme/theme4.xml"/><Relationship Id="rId8" Type="http://schemas.openxmlformats.org/officeDocument/2006/relationships/slideLayout" Target="../slideLayouts/slideLayout75.xml"/><Relationship Id="rId51" Type="http://schemas.openxmlformats.org/officeDocument/2006/relationships/image" Target="../media/image1.emf"/><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1" Type="http://schemas.openxmlformats.org/officeDocument/2006/relationships/slideLayout" Target="../slideLayouts/slideLayout68.xml"/><Relationship Id="rId6"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9" Type="http://schemas.openxmlformats.org/officeDocument/2006/relationships/slideLayout" Target="../slideLayouts/slideLayout153.xml"/><Relationship Id="rId21" Type="http://schemas.openxmlformats.org/officeDocument/2006/relationships/slideLayout" Target="../slideLayouts/slideLayout135.xml"/><Relationship Id="rId34" Type="http://schemas.openxmlformats.org/officeDocument/2006/relationships/slideLayout" Target="../slideLayouts/slideLayout148.xml"/><Relationship Id="rId42" Type="http://schemas.openxmlformats.org/officeDocument/2006/relationships/slideLayout" Target="../slideLayouts/slideLayout156.xml"/><Relationship Id="rId47" Type="http://schemas.openxmlformats.org/officeDocument/2006/relationships/slideLayout" Target="../slideLayouts/slideLayout161.xml"/><Relationship Id="rId50" Type="http://schemas.openxmlformats.org/officeDocument/2006/relationships/oleObject" Target="../embeddings/oleObject1.bin"/><Relationship Id="rId7" Type="http://schemas.openxmlformats.org/officeDocument/2006/relationships/slideLayout" Target="../slideLayouts/slideLayout12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9" Type="http://schemas.openxmlformats.org/officeDocument/2006/relationships/slideLayout" Target="../slideLayouts/slideLayout143.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slideLayout" Target="../slideLayouts/slideLayout146.xml"/><Relationship Id="rId37" Type="http://schemas.openxmlformats.org/officeDocument/2006/relationships/slideLayout" Target="../slideLayouts/slideLayout151.xml"/><Relationship Id="rId40" Type="http://schemas.openxmlformats.org/officeDocument/2006/relationships/slideLayout" Target="../slideLayouts/slideLayout154.xml"/><Relationship Id="rId45" Type="http://schemas.openxmlformats.org/officeDocument/2006/relationships/slideLayout" Target="../slideLayouts/slideLayout159.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36" Type="http://schemas.openxmlformats.org/officeDocument/2006/relationships/slideLayout" Target="../slideLayouts/slideLayout150.xml"/><Relationship Id="rId49" Type="http://schemas.openxmlformats.org/officeDocument/2006/relationships/tags" Target="../tags/tag119.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4" Type="http://schemas.openxmlformats.org/officeDocument/2006/relationships/slideLayout" Target="../slideLayouts/slideLayout158.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35" Type="http://schemas.openxmlformats.org/officeDocument/2006/relationships/slideLayout" Target="../slideLayouts/slideLayout149.xml"/><Relationship Id="rId43" Type="http://schemas.openxmlformats.org/officeDocument/2006/relationships/slideLayout" Target="../slideLayouts/slideLayout157.xml"/><Relationship Id="rId48" Type="http://schemas.openxmlformats.org/officeDocument/2006/relationships/theme" Target="../theme/theme5.xml"/><Relationship Id="rId8" Type="http://schemas.openxmlformats.org/officeDocument/2006/relationships/slideLayout" Target="../slideLayouts/slideLayout122.xml"/><Relationship Id="rId51" Type="http://schemas.openxmlformats.org/officeDocument/2006/relationships/image" Target="../media/image1.emf"/><Relationship Id="rId3" Type="http://schemas.openxmlformats.org/officeDocument/2006/relationships/slideLayout" Target="../slideLayouts/slideLayout117.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slideLayout" Target="../slideLayouts/slideLayout147.xml"/><Relationship Id="rId38" Type="http://schemas.openxmlformats.org/officeDocument/2006/relationships/slideLayout" Target="../slideLayouts/slideLayout152.xml"/><Relationship Id="rId46" Type="http://schemas.openxmlformats.org/officeDocument/2006/relationships/slideLayout" Target="../slideLayouts/slideLayout160.xml"/><Relationship Id="rId20" Type="http://schemas.openxmlformats.org/officeDocument/2006/relationships/slideLayout" Target="../slideLayouts/slideLayout134.xml"/><Relationship Id="rId41" Type="http://schemas.openxmlformats.org/officeDocument/2006/relationships/slideLayout" Target="../slideLayouts/slideLayout155.xml"/><Relationship Id="rId1" Type="http://schemas.openxmlformats.org/officeDocument/2006/relationships/slideLayout" Target="../slideLayouts/slideLayout115.xml"/><Relationship Id="rId6"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A754D56-0B76-A442-88C1-DA4D5EA95389}"/>
              </a:ext>
            </a:extLst>
          </p:cNvPr>
          <p:cNvGraphicFramePr>
            <a:graphicFrameLocks noChangeAspect="1"/>
          </p:cNvGraphicFramePr>
          <p:nvPr userDrawn="1">
            <p:custDataLst>
              <p:tags r:id="rId45"/>
            </p:custDataLst>
            <p:extLst>
              <p:ext uri="{D42A27DB-BD31-4B8C-83A1-F6EECF244321}">
                <p14:modId xmlns:p14="http://schemas.microsoft.com/office/powerpoint/2010/main" val="26367061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6" imgW="7772400" imgH="10058400" progId="TCLayout.ActiveDocument.1">
                  <p:embed/>
                </p:oleObj>
              </mc:Choice>
              <mc:Fallback>
                <p:oleObj name="think-cell Slide" r:id="rId46" imgW="7772400" imgH="10058400" progId="TCLayout.ActiveDocument.1">
                  <p:embed/>
                  <p:pic>
                    <p:nvPicPr>
                      <p:cNvPr id="2" name="Object 1" hidden="1">
                        <a:extLst>
                          <a:ext uri="{FF2B5EF4-FFF2-40B4-BE49-F238E27FC236}">
                            <a16:creationId xmlns:a16="http://schemas.microsoft.com/office/drawing/2014/main" id="{1A754D56-0B76-A442-88C1-DA4D5EA95389}"/>
                          </a:ext>
                        </a:extLst>
                      </p:cNvPr>
                      <p:cNvPicPr/>
                      <p:nvPr/>
                    </p:nvPicPr>
                    <p:blipFill>
                      <a:blip r:embed="rId47"/>
                      <a:stretch>
                        <a:fillRect/>
                      </a:stretch>
                    </p:blipFill>
                    <p:spPr>
                      <a:xfrm>
                        <a:off x="1588" y="1588"/>
                        <a:ext cx="1587" cy="1587"/>
                      </a:xfrm>
                      <a:prstGeom prst="rect">
                        <a:avLst/>
                      </a:prstGeom>
                    </p:spPr>
                  </p:pic>
                </p:oleObj>
              </mc:Fallback>
            </mc:AlternateContent>
          </a:graphicData>
        </a:graphic>
      </p:graphicFrame>
      <p:sp>
        <p:nvSpPr>
          <p:cNvPr id="14" name="Slide Number Placeholder 5">
            <a:extLst>
              <a:ext uri="{FF2B5EF4-FFF2-40B4-BE49-F238E27FC236}">
                <a16:creationId xmlns:a16="http://schemas.microsoft.com/office/drawing/2014/main" id="{35A6CD91-155C-2C44-957D-8AF1722DE9E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B19730AC-87CD-0A49-840C-38E616222F4C}"/>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3134603684"/>
      </p:ext>
    </p:extLst>
  </p:cSld>
  <p:clrMap bg1="lt1" tx1="dk1" bg2="lt2" tx2="dk2" accent1="accent1" accent2="accent2" accent3="accent3" accent4="accent4" accent5="accent5" accent6="accent6" hlink="hlink" folHlink="folHlink"/>
  <p:sldLayoutIdLst>
    <p:sldLayoutId id="2147484034" r:id="rId1"/>
    <p:sldLayoutId id="2147484084" r:id="rId2"/>
    <p:sldLayoutId id="2147484037" r:id="rId3"/>
    <p:sldLayoutId id="2147484039" r:id="rId4"/>
    <p:sldLayoutId id="2147484041" r:id="rId5"/>
    <p:sldLayoutId id="2147484042" r:id="rId6"/>
    <p:sldLayoutId id="2147484044" r:id="rId7"/>
    <p:sldLayoutId id="2147484046"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 id="2147484057" r:id="rId18"/>
    <p:sldLayoutId id="2147484058" r:id="rId19"/>
    <p:sldLayoutId id="2147484059" r:id="rId20"/>
    <p:sldLayoutId id="2147484062" r:id="rId21"/>
    <p:sldLayoutId id="2147484063" r:id="rId22"/>
    <p:sldLayoutId id="2147484065" r:id="rId23"/>
    <p:sldLayoutId id="2147484066" r:id="rId24"/>
    <p:sldLayoutId id="2147484067" r:id="rId25"/>
    <p:sldLayoutId id="2147484068" r:id="rId26"/>
    <p:sldLayoutId id="2147484069" r:id="rId27"/>
    <p:sldLayoutId id="2147484070" r:id="rId28"/>
    <p:sldLayoutId id="2147484071" r:id="rId29"/>
    <p:sldLayoutId id="2147484072" r:id="rId30"/>
    <p:sldLayoutId id="2147484073" r:id="rId31"/>
    <p:sldLayoutId id="2147484074" r:id="rId32"/>
    <p:sldLayoutId id="2147484075" r:id="rId33"/>
    <p:sldLayoutId id="2147484076" r:id="rId34"/>
    <p:sldLayoutId id="2147484077" r:id="rId35"/>
    <p:sldLayoutId id="2147484078" r:id="rId36"/>
    <p:sldLayoutId id="2147484079" r:id="rId37"/>
    <p:sldLayoutId id="2147484080" r:id="rId38"/>
    <p:sldLayoutId id="2147484081" r:id="rId39"/>
    <p:sldLayoutId id="2147484035" r:id="rId40"/>
    <p:sldLayoutId id="2147484036" r:id="rId41"/>
    <p:sldLayoutId id="2147484096" r:id="rId42"/>
    <p:sldLayoutId id="2147484097" r:id="rId43"/>
  </p:sldLayoutIdLst>
  <p:hf hdr="0" dt="0"/>
  <p:txStyles>
    <p:title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8" rtl="0" eaLnBrk="1" latinLnBrk="0" hangingPunct="1">
        <a:defRPr sz="2160" kern="1200">
          <a:solidFill>
            <a:schemeClr val="tx1"/>
          </a:solidFill>
          <a:latin typeface="+mn-lt"/>
          <a:ea typeface="+mn-ea"/>
          <a:cs typeface="+mn-cs"/>
        </a:defRPr>
      </a:lvl1pPr>
      <a:lvl2pPr marL="548600" algn="l" defTabSz="1097198" rtl="0" eaLnBrk="1" latinLnBrk="0" hangingPunct="1">
        <a:defRPr sz="2160" kern="1200">
          <a:solidFill>
            <a:schemeClr val="tx1"/>
          </a:solidFill>
          <a:latin typeface="+mn-lt"/>
          <a:ea typeface="+mn-ea"/>
          <a:cs typeface="+mn-cs"/>
        </a:defRPr>
      </a:lvl2pPr>
      <a:lvl3pPr marL="1097198" algn="l" defTabSz="1097198" rtl="0" eaLnBrk="1" latinLnBrk="0" hangingPunct="1">
        <a:defRPr sz="2160" kern="1200">
          <a:solidFill>
            <a:schemeClr val="tx1"/>
          </a:solidFill>
          <a:latin typeface="+mn-lt"/>
          <a:ea typeface="+mn-ea"/>
          <a:cs typeface="+mn-cs"/>
        </a:defRPr>
      </a:lvl3pPr>
      <a:lvl4pPr marL="1645798" algn="l" defTabSz="1097198" rtl="0" eaLnBrk="1" latinLnBrk="0" hangingPunct="1">
        <a:defRPr sz="2160" kern="1200">
          <a:solidFill>
            <a:schemeClr val="tx1"/>
          </a:solidFill>
          <a:latin typeface="+mn-lt"/>
          <a:ea typeface="+mn-ea"/>
          <a:cs typeface="+mn-cs"/>
        </a:defRPr>
      </a:lvl4pPr>
      <a:lvl5pPr marL="2194396" algn="l" defTabSz="1097198" rtl="0" eaLnBrk="1" latinLnBrk="0" hangingPunct="1">
        <a:defRPr sz="2160" kern="1200">
          <a:solidFill>
            <a:schemeClr val="tx1"/>
          </a:solidFill>
          <a:latin typeface="+mn-lt"/>
          <a:ea typeface="+mn-ea"/>
          <a:cs typeface="+mn-cs"/>
        </a:defRPr>
      </a:lvl5pPr>
      <a:lvl6pPr marL="2742994" algn="l" defTabSz="1097198" rtl="0" eaLnBrk="1" latinLnBrk="0" hangingPunct="1">
        <a:defRPr sz="2160" kern="1200">
          <a:solidFill>
            <a:schemeClr val="tx1"/>
          </a:solidFill>
          <a:latin typeface="+mn-lt"/>
          <a:ea typeface="+mn-ea"/>
          <a:cs typeface="+mn-cs"/>
        </a:defRPr>
      </a:lvl6pPr>
      <a:lvl7pPr marL="3291592" algn="l" defTabSz="1097198" rtl="0" eaLnBrk="1" latinLnBrk="0" hangingPunct="1">
        <a:defRPr sz="2160" kern="1200">
          <a:solidFill>
            <a:schemeClr val="tx1"/>
          </a:solidFill>
          <a:latin typeface="+mn-lt"/>
          <a:ea typeface="+mn-ea"/>
          <a:cs typeface="+mn-cs"/>
        </a:defRPr>
      </a:lvl7pPr>
      <a:lvl8pPr marL="3840192" algn="l" defTabSz="1097198" rtl="0" eaLnBrk="1" latinLnBrk="0" hangingPunct="1">
        <a:defRPr sz="2160" kern="1200">
          <a:solidFill>
            <a:schemeClr val="tx1"/>
          </a:solidFill>
          <a:latin typeface="+mn-lt"/>
          <a:ea typeface="+mn-ea"/>
          <a:cs typeface="+mn-cs"/>
        </a:defRPr>
      </a:lvl8pPr>
      <a:lvl9pPr marL="4388792" algn="l" defTabSz="1097198"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592">
          <p15:clr>
            <a:srgbClr val="FDE53C"/>
          </p15:clr>
        </p15:guide>
        <p15:guide id="8" pos="2482">
          <p15:clr>
            <a:srgbClr val="FDE53C"/>
          </p15:clr>
        </p15:guide>
        <p15:guide id="15" orient="horz" pos="4896">
          <p15:clr>
            <a:srgbClr val="F26B43"/>
          </p15:clr>
        </p15:guide>
        <p15:guide id="16" pos="8928">
          <p15:clr>
            <a:srgbClr val="FDE53C"/>
          </p15:clr>
        </p15:guide>
        <p15:guide id="17" pos="288">
          <p15:clr>
            <a:srgbClr val="FDE53C"/>
          </p15:clr>
        </p15:guide>
        <p15:guide id="19" orient="horz" pos="288">
          <p15:clr>
            <a:srgbClr val="F26B43"/>
          </p15:clr>
        </p15:guide>
        <p15:guide id="20" pos="4567">
          <p15:clr>
            <a:srgbClr val="FDE53C"/>
          </p15:clr>
        </p15:guide>
        <p15:guide id="21" pos="4663">
          <p15:clr>
            <a:srgbClr val="FDE53C"/>
          </p15:clr>
        </p15:guide>
        <p15:guide id="22" pos="6754">
          <p15:clr>
            <a:srgbClr val="FDE53C"/>
          </p15:clr>
        </p15:guide>
        <p15:guide id="23" pos="6850">
          <p15:clr>
            <a:srgbClr val="FDE53C"/>
          </p15:clr>
        </p15:guide>
        <p15:guide id="24" pos="2400">
          <p15:clr>
            <a:srgbClr val="FDE53C"/>
          </p15:clr>
        </p15:guide>
        <p15:guide id="25" pos="1659">
          <p15:clr>
            <a:srgbClr val="FDE53C"/>
          </p15:clr>
        </p15:guide>
        <p15:guide id="26" pos="1754">
          <p15:clr>
            <a:srgbClr val="FDE53C"/>
          </p15:clr>
        </p15:guide>
        <p15:guide id="27" pos="3110">
          <p15:clr>
            <a:srgbClr val="FDE53C"/>
          </p15:clr>
        </p15:guide>
        <p15:guide id="28" pos="3205">
          <p15:clr>
            <a:srgbClr val="FDE53C"/>
          </p15:clr>
        </p15:guide>
        <p15:guide id="29" pos="6016">
          <p15:clr>
            <a:srgbClr val="FDE53C"/>
          </p15:clr>
        </p15:guide>
        <p15:guide id="30" pos="6102">
          <p15:clr>
            <a:srgbClr val="FDE53C"/>
          </p15:clr>
        </p15:guide>
        <p15:guide id="31" pos="7462">
          <p15:clr>
            <a:srgbClr val="FDE53C"/>
          </p15:clr>
        </p15:guide>
        <p15:guide id="32" pos="7557">
          <p15:clr>
            <a:srgbClr val="FDE53C"/>
          </p15:clr>
        </p15:guide>
        <p15:guide id="33" pos="7244">
          <p15:clr>
            <a:srgbClr val="FDE53C"/>
          </p15:clr>
        </p15:guide>
        <p15:guide id="34" orient="horz" pos="2692">
          <p15:clr>
            <a:srgbClr val="F26B43"/>
          </p15:clr>
        </p15:guide>
        <p15:guide id="35" pos="4608">
          <p15:clr>
            <a:srgbClr val="F26B43"/>
          </p15:clr>
        </p15:guide>
        <p15:guide id="36" pos="4708" userDrawn="1">
          <p15:clr>
            <a:srgbClr val="F26B43"/>
          </p15:clr>
        </p15:guide>
        <p15:guide id="37" orient="horz" pos="2808" userDrawn="1">
          <p15:clr>
            <a:srgbClr val="F26B43"/>
          </p15:clr>
        </p15:guide>
        <p15:guide id="38" orient="horz" pos="483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208BFB1-03C0-A54E-81CC-26C645BD8991}"/>
              </a:ext>
            </a:extLst>
          </p:cNvPr>
          <p:cNvGraphicFramePr>
            <a:graphicFrameLocks noChangeAspect="1"/>
          </p:cNvGraphicFramePr>
          <p:nvPr userDrawn="1">
            <p:custDataLst>
              <p:tags r:id="rId16"/>
            </p:custDataLst>
            <p:extLst>
              <p:ext uri="{D42A27DB-BD31-4B8C-83A1-F6EECF244321}">
                <p14:modId xmlns:p14="http://schemas.microsoft.com/office/powerpoint/2010/main" val="19380508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7" imgW="7772400" imgH="10058400" progId="TCLayout.ActiveDocument.1">
                  <p:embed/>
                </p:oleObj>
              </mc:Choice>
              <mc:Fallback>
                <p:oleObj name="think-cell Slide" r:id="rId17" imgW="7772400" imgH="10058400" progId="TCLayout.ActiveDocument.1">
                  <p:embed/>
                  <p:pic>
                    <p:nvPicPr>
                      <p:cNvPr id="2" name="Object 1" hidden="1">
                        <a:extLst>
                          <a:ext uri="{FF2B5EF4-FFF2-40B4-BE49-F238E27FC236}">
                            <a16:creationId xmlns:a16="http://schemas.microsoft.com/office/drawing/2014/main" id="{4208BFB1-03C0-A54E-81CC-26C645BD8991}"/>
                          </a:ext>
                        </a:extLst>
                      </p:cNvPr>
                      <p:cNvPicPr/>
                      <p:nvPr/>
                    </p:nvPicPr>
                    <p:blipFill>
                      <a:blip r:embed="rId18"/>
                      <a:stretch>
                        <a:fillRect/>
                      </a:stretch>
                    </p:blipFill>
                    <p:spPr>
                      <a:xfrm>
                        <a:off x="1588" y="1588"/>
                        <a:ext cx="1587" cy="1587"/>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A790616-0AA7-B34E-99E2-D3D3C3AAC92F}"/>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6" name="Footer Placeholder 3">
            <a:extLst>
              <a:ext uri="{FF2B5EF4-FFF2-40B4-BE49-F238E27FC236}">
                <a16:creationId xmlns:a16="http://schemas.microsoft.com/office/drawing/2014/main" id="{ECEC9741-1493-EA47-837F-1F3A050755AA}"/>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pic>
        <p:nvPicPr>
          <p:cNvPr id="3" name="Graphic 2">
            <a:extLst>
              <a:ext uri="{FF2B5EF4-FFF2-40B4-BE49-F238E27FC236}">
                <a16:creationId xmlns:a16="http://schemas.microsoft.com/office/drawing/2014/main" id="{D5CD3438-CEA8-EB1B-5DB2-9DB29F18F5EE}"/>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73036" y="6796855"/>
            <a:ext cx="2387600" cy="1849870"/>
          </a:xfrm>
          <a:prstGeom prst="rect">
            <a:avLst/>
          </a:prstGeom>
        </p:spPr>
      </p:pic>
    </p:spTree>
    <p:extLst>
      <p:ext uri="{BB962C8B-B14F-4D97-AF65-F5344CB8AC3E}">
        <p14:creationId xmlns:p14="http://schemas.microsoft.com/office/powerpoint/2010/main" val="128980555"/>
      </p:ext>
    </p:extLst>
  </p:cSld>
  <p:clrMap bg1="lt1" tx1="dk1" bg2="lt2" tx2="dk2" accent1="accent1" accent2="accent2" accent3="accent3" accent4="accent4" accent5="accent5" accent6="accent6" hlink="hlink" folHlink="folHlink"/>
  <p:sldLayoutIdLst>
    <p:sldLayoutId id="2147484085" r:id="rId1"/>
    <p:sldLayoutId id="2147483786" r:id="rId2"/>
    <p:sldLayoutId id="2147483788" r:id="rId3"/>
    <p:sldLayoutId id="2147483790" r:id="rId4"/>
    <p:sldLayoutId id="2147483791" r:id="rId5"/>
    <p:sldLayoutId id="2147483792" r:id="rId6"/>
    <p:sldLayoutId id="2147483960" r:id="rId7"/>
    <p:sldLayoutId id="2147483794" r:id="rId8"/>
    <p:sldLayoutId id="2147483795" r:id="rId9"/>
    <p:sldLayoutId id="2147483796" r:id="rId10"/>
    <p:sldLayoutId id="2147483728" r:id="rId11"/>
    <p:sldLayoutId id="2147483797" r:id="rId12"/>
    <p:sldLayoutId id="2147483800" r:id="rId13"/>
    <p:sldLayoutId id="2147484195" r:id="rId14"/>
  </p:sldLayoutIdLst>
  <p:hf hdr="0" dt="0"/>
  <p:txStyles>
    <p:titleStyle>
      <a:lvl1pPr algn="l" defTabSz="1097253" rtl="0" eaLnBrk="1" latinLnBrk="0" hangingPunct="1">
        <a:lnSpc>
          <a:spcPct val="90000"/>
        </a:lnSpc>
        <a:spcBef>
          <a:spcPct val="0"/>
        </a:spcBef>
        <a:buNone/>
        <a:defRPr sz="5280" kern="1200">
          <a:solidFill>
            <a:schemeClr val="bg1"/>
          </a:solidFill>
          <a:latin typeface="+mj-lt"/>
          <a:ea typeface="+mj-ea"/>
          <a:cs typeface="+mj-cs"/>
        </a:defRPr>
      </a:lvl1pPr>
    </p:titleStyle>
    <p:body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userDrawn="1">
          <p15:clr>
            <a:srgbClr val="FDE53C"/>
          </p15:clr>
        </p15:guide>
        <p15:guide id="4" pos="8928" userDrawn="1">
          <p15:clr>
            <a:srgbClr val="FDE53C"/>
          </p15:clr>
        </p15:guide>
        <p15:guide id="5" orient="horz" pos="288" userDrawn="1">
          <p15:clr>
            <a:srgbClr val="F26B43"/>
          </p15:clr>
        </p15:guide>
        <p15:guide id="6" orient="horz" pos="4896" userDrawn="1">
          <p15:clr>
            <a:srgbClr val="F26B43"/>
          </p15:clr>
        </p15:guide>
        <p15:guide id="7" orient="horz" pos="2592" userDrawn="1">
          <p15:clr>
            <a:srgbClr val="F26B43"/>
          </p15:clr>
        </p15:guide>
        <p15:guide id="8" pos="1656" userDrawn="1">
          <p15:clr>
            <a:srgbClr val="FDE53C"/>
          </p15:clr>
        </p15:guide>
        <p15:guide id="9" pos="1752" userDrawn="1">
          <p15:clr>
            <a:srgbClr val="FDE53C"/>
          </p15:clr>
        </p15:guide>
        <p15:guide id="10" pos="2388" userDrawn="1">
          <p15:clr>
            <a:srgbClr val="FDE53C"/>
          </p15:clr>
        </p15:guide>
        <p15:guide id="11" pos="2481" userDrawn="1">
          <p15:clr>
            <a:srgbClr val="FDE53C"/>
          </p15:clr>
        </p15:guide>
        <p15:guide id="12" pos="3103" userDrawn="1">
          <p15:clr>
            <a:srgbClr val="FDE53C"/>
          </p15:clr>
        </p15:guide>
        <p15:guide id="13" pos="3203" userDrawn="1">
          <p15:clr>
            <a:srgbClr val="FDE53C"/>
          </p15:clr>
        </p15:guide>
        <p15:guide id="14" pos="4562" userDrawn="1">
          <p15:clr>
            <a:srgbClr val="FDE53C"/>
          </p15:clr>
        </p15:guide>
        <p15:guide id="15" pos="4656" userDrawn="1">
          <p15:clr>
            <a:srgbClr val="FDE53C"/>
          </p15:clr>
        </p15:guide>
        <p15:guide id="16" pos="6013" userDrawn="1">
          <p15:clr>
            <a:srgbClr val="FDE53C"/>
          </p15:clr>
        </p15:guide>
        <p15:guide id="17" pos="6106" userDrawn="1">
          <p15:clr>
            <a:srgbClr val="FDE53C"/>
          </p15:clr>
        </p15:guide>
        <p15:guide id="18" pos="6751" userDrawn="1">
          <p15:clr>
            <a:srgbClr val="FDE53C"/>
          </p15:clr>
        </p15:guide>
        <p15:guide id="19" pos="6851" userDrawn="1">
          <p15:clr>
            <a:srgbClr val="FDE53C"/>
          </p15:clr>
        </p15:guide>
        <p15:guide id="20" pos="7465" userDrawn="1">
          <p15:clr>
            <a:srgbClr val="FDE53C"/>
          </p15:clr>
        </p15:guide>
        <p15:guide id="21" pos="7557" userDrawn="1">
          <p15:clr>
            <a:srgbClr val="FDE53C"/>
          </p15:clr>
        </p15:guide>
        <p15:guide id="22" pos="460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AAB7AD6-A81E-C54B-986A-FE808836E638}"/>
              </a:ext>
            </a:extLst>
          </p:cNvPr>
          <p:cNvGraphicFramePr>
            <a:graphicFrameLocks noChangeAspect="1"/>
          </p:cNvGraphicFramePr>
          <p:nvPr userDrawn="1">
            <p:custDataLst>
              <p:tags r:id="rId12"/>
            </p:custDataLst>
            <p:extLst>
              <p:ext uri="{D42A27DB-BD31-4B8C-83A1-F6EECF244321}">
                <p14:modId xmlns:p14="http://schemas.microsoft.com/office/powerpoint/2010/main" val="27837342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3" imgW="7772400" imgH="10058400" progId="TCLayout.ActiveDocument.1">
                  <p:embed/>
                </p:oleObj>
              </mc:Choice>
              <mc:Fallback>
                <p:oleObj name="think-cell Slide" r:id="rId13" imgW="7772400" imgH="10058400" progId="TCLayout.ActiveDocument.1">
                  <p:embed/>
                  <p:pic>
                    <p:nvPicPr>
                      <p:cNvPr id="2" name="Object 1" hidden="1">
                        <a:extLst>
                          <a:ext uri="{FF2B5EF4-FFF2-40B4-BE49-F238E27FC236}">
                            <a16:creationId xmlns:a16="http://schemas.microsoft.com/office/drawing/2014/main" id="{9AAB7AD6-A81E-C54B-986A-FE808836E638}"/>
                          </a:ext>
                        </a:extLst>
                      </p:cNvPr>
                      <p:cNvPicPr/>
                      <p:nvPr/>
                    </p:nvPicPr>
                    <p:blipFill>
                      <a:blip r:embed="rId14"/>
                      <a:stretch>
                        <a:fillRect/>
                      </a:stretch>
                    </p:blipFill>
                    <p:spPr>
                      <a:xfrm>
                        <a:off x="1588" y="1588"/>
                        <a:ext cx="1587" cy="1587"/>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AB320BE-912E-6B4E-AF2C-58871F0345AA}"/>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55098969-EFD1-3A44-9E2B-FCEE134427B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9" name="Graphic 8">
            <a:extLst>
              <a:ext uri="{FF2B5EF4-FFF2-40B4-BE49-F238E27FC236}">
                <a16:creationId xmlns:a16="http://schemas.microsoft.com/office/drawing/2014/main" id="{C243BDB5-FFA5-C44D-BBE9-530387BCEA88}"/>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73036" y="6796855"/>
            <a:ext cx="2387600" cy="1849870"/>
          </a:xfrm>
          <a:prstGeom prst="rect">
            <a:avLst/>
          </a:prstGeom>
        </p:spPr>
      </p:pic>
    </p:spTree>
    <p:extLst>
      <p:ext uri="{BB962C8B-B14F-4D97-AF65-F5344CB8AC3E}">
        <p14:creationId xmlns:p14="http://schemas.microsoft.com/office/powerpoint/2010/main" val="3118770919"/>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88" r:id="rId3"/>
    <p:sldLayoutId id="2147483944" r:id="rId4"/>
    <p:sldLayoutId id="2147483945" r:id="rId5"/>
    <p:sldLayoutId id="2147483946" r:id="rId6"/>
    <p:sldLayoutId id="2147483947" r:id="rId7"/>
    <p:sldLayoutId id="2147483949" r:id="rId8"/>
    <p:sldLayoutId id="2147484086" r:id="rId9"/>
    <p:sldLayoutId id="2147484087" r:id="rId10"/>
  </p:sldLayoutIdLst>
  <p:hf hdr="0" dt="0"/>
  <p:txStyles>
    <p:titleStyle>
      <a:lvl1pPr algn="l" defTabSz="1097253" rtl="0" eaLnBrk="1" latinLnBrk="0" hangingPunct="1">
        <a:lnSpc>
          <a:spcPct val="90000"/>
        </a:lnSpc>
        <a:spcBef>
          <a:spcPct val="0"/>
        </a:spcBef>
        <a:buNone/>
        <a:defRPr sz="5280" b="0" i="0" kern="1200">
          <a:solidFill>
            <a:schemeClr val="tx1"/>
          </a:solidFill>
          <a:latin typeface="Segoe UI" panose="020B0502040204020203" pitchFamily="34" charset="0"/>
          <a:ea typeface="+mj-ea"/>
          <a:cs typeface="+mj-cs"/>
        </a:defRPr>
      </a:lvl1pPr>
    </p:titleStyle>
    <p:body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08" userDrawn="1">
          <p15:clr>
            <a:srgbClr val="FDE53C"/>
          </p15:clr>
        </p15:guide>
        <p15:guide id="2" orient="horz" pos="2592" userDrawn="1">
          <p15:clr>
            <a:srgbClr val="FDE53C"/>
          </p15:clr>
        </p15:guide>
        <p15:guide id="3" pos="8928" userDrawn="1">
          <p15:clr>
            <a:srgbClr val="FDE53C"/>
          </p15:clr>
        </p15:guide>
        <p15:guide id="4" pos="288" userDrawn="1">
          <p15:clr>
            <a:srgbClr val="FDE53C"/>
          </p15:clr>
        </p15:guide>
        <p15:guide id="5" orient="horz" pos="4896" userDrawn="1">
          <p15:clr>
            <a:srgbClr val="F26B43"/>
          </p15:clr>
        </p15:guide>
        <p15:guide id="6" orient="horz" pos="28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A754D56-0B76-A442-88C1-DA4D5EA95389}"/>
              </a:ext>
            </a:extLst>
          </p:cNvPr>
          <p:cNvGraphicFramePr>
            <a:graphicFrameLocks noChangeAspect="1"/>
          </p:cNvGraphicFramePr>
          <p:nvPr userDrawn="1">
            <p:custDataLst>
              <p:tags r:id="rId49"/>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0" imgW="7772400" imgH="10058400" progId="TCLayout.ActiveDocument.1">
                  <p:embed/>
                </p:oleObj>
              </mc:Choice>
              <mc:Fallback>
                <p:oleObj name="think-cell Slide" r:id="rId50" imgW="7772400" imgH="10058400" progId="TCLayout.ActiveDocument.1">
                  <p:embed/>
                  <p:pic>
                    <p:nvPicPr>
                      <p:cNvPr id="2" name="Object 1" hidden="1">
                        <a:extLst>
                          <a:ext uri="{FF2B5EF4-FFF2-40B4-BE49-F238E27FC236}">
                            <a16:creationId xmlns:a16="http://schemas.microsoft.com/office/drawing/2014/main" id="{1A754D56-0B76-A442-88C1-DA4D5EA95389}"/>
                          </a:ext>
                        </a:extLst>
                      </p:cNvPr>
                      <p:cNvPicPr/>
                      <p:nvPr/>
                    </p:nvPicPr>
                    <p:blipFill>
                      <a:blip r:embed="rId51"/>
                      <a:stretch>
                        <a:fillRect/>
                      </a:stretch>
                    </p:blipFill>
                    <p:spPr>
                      <a:xfrm>
                        <a:off x="1588" y="1588"/>
                        <a:ext cx="1587" cy="1587"/>
                      </a:xfrm>
                      <a:prstGeom prst="rect">
                        <a:avLst/>
                      </a:prstGeom>
                    </p:spPr>
                  </p:pic>
                </p:oleObj>
              </mc:Fallback>
            </mc:AlternateContent>
          </a:graphicData>
        </a:graphic>
      </p:graphicFrame>
      <p:sp>
        <p:nvSpPr>
          <p:cNvPr id="14" name="Slide Number Placeholder 5">
            <a:extLst>
              <a:ext uri="{FF2B5EF4-FFF2-40B4-BE49-F238E27FC236}">
                <a16:creationId xmlns:a16="http://schemas.microsoft.com/office/drawing/2014/main" id="{35A6CD91-155C-2C44-957D-8AF1722DE9E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B19730AC-87CD-0A49-840C-38E616222F4C}"/>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202201503"/>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 id="2147484111" r:id="rId13"/>
    <p:sldLayoutId id="2147484112" r:id="rId14"/>
    <p:sldLayoutId id="2147484113" r:id="rId15"/>
    <p:sldLayoutId id="2147484114" r:id="rId16"/>
    <p:sldLayoutId id="2147484115" r:id="rId17"/>
    <p:sldLayoutId id="2147484116" r:id="rId18"/>
    <p:sldLayoutId id="2147484117" r:id="rId19"/>
    <p:sldLayoutId id="2147484118" r:id="rId20"/>
    <p:sldLayoutId id="2147484119" r:id="rId21"/>
    <p:sldLayoutId id="2147484120" r:id="rId22"/>
    <p:sldLayoutId id="2147484121" r:id="rId23"/>
    <p:sldLayoutId id="2147484122" r:id="rId24"/>
    <p:sldLayoutId id="2147484123" r:id="rId25"/>
    <p:sldLayoutId id="2147484124" r:id="rId26"/>
    <p:sldLayoutId id="2147484125" r:id="rId27"/>
    <p:sldLayoutId id="2147484126" r:id="rId28"/>
    <p:sldLayoutId id="2147484127" r:id="rId29"/>
    <p:sldLayoutId id="2147484128" r:id="rId30"/>
    <p:sldLayoutId id="2147484129" r:id="rId31"/>
    <p:sldLayoutId id="2147484130" r:id="rId32"/>
    <p:sldLayoutId id="2147484131" r:id="rId33"/>
    <p:sldLayoutId id="2147484132" r:id="rId34"/>
    <p:sldLayoutId id="2147484133" r:id="rId35"/>
    <p:sldLayoutId id="2147484134" r:id="rId36"/>
    <p:sldLayoutId id="2147484135" r:id="rId37"/>
    <p:sldLayoutId id="2147484136" r:id="rId38"/>
    <p:sldLayoutId id="2147484137" r:id="rId39"/>
    <p:sldLayoutId id="2147484138" r:id="rId40"/>
    <p:sldLayoutId id="2147484139" r:id="rId41"/>
    <p:sldLayoutId id="2147484140" r:id="rId42"/>
    <p:sldLayoutId id="2147484141" r:id="rId43"/>
    <p:sldLayoutId id="2147484142" r:id="rId44"/>
    <p:sldLayoutId id="2147484197" r:id="rId45"/>
    <p:sldLayoutId id="2147484198" r:id="rId46"/>
    <p:sldLayoutId id="2147484199" r:id="rId47"/>
  </p:sldLayoutIdLst>
  <p:hf hdr="0" dt="0"/>
  <p:txStyles>
    <p:title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8" rtl="0" eaLnBrk="1" latinLnBrk="0" hangingPunct="1">
        <a:defRPr sz="2160" kern="1200">
          <a:solidFill>
            <a:schemeClr val="tx1"/>
          </a:solidFill>
          <a:latin typeface="+mn-lt"/>
          <a:ea typeface="+mn-ea"/>
          <a:cs typeface="+mn-cs"/>
        </a:defRPr>
      </a:lvl1pPr>
      <a:lvl2pPr marL="548600" algn="l" defTabSz="1097198" rtl="0" eaLnBrk="1" latinLnBrk="0" hangingPunct="1">
        <a:defRPr sz="2160" kern="1200">
          <a:solidFill>
            <a:schemeClr val="tx1"/>
          </a:solidFill>
          <a:latin typeface="+mn-lt"/>
          <a:ea typeface="+mn-ea"/>
          <a:cs typeface="+mn-cs"/>
        </a:defRPr>
      </a:lvl2pPr>
      <a:lvl3pPr marL="1097198" algn="l" defTabSz="1097198" rtl="0" eaLnBrk="1" latinLnBrk="0" hangingPunct="1">
        <a:defRPr sz="2160" kern="1200">
          <a:solidFill>
            <a:schemeClr val="tx1"/>
          </a:solidFill>
          <a:latin typeface="+mn-lt"/>
          <a:ea typeface="+mn-ea"/>
          <a:cs typeface="+mn-cs"/>
        </a:defRPr>
      </a:lvl3pPr>
      <a:lvl4pPr marL="1645798" algn="l" defTabSz="1097198" rtl="0" eaLnBrk="1" latinLnBrk="0" hangingPunct="1">
        <a:defRPr sz="2160" kern="1200">
          <a:solidFill>
            <a:schemeClr val="tx1"/>
          </a:solidFill>
          <a:latin typeface="+mn-lt"/>
          <a:ea typeface="+mn-ea"/>
          <a:cs typeface="+mn-cs"/>
        </a:defRPr>
      </a:lvl4pPr>
      <a:lvl5pPr marL="2194396" algn="l" defTabSz="1097198" rtl="0" eaLnBrk="1" latinLnBrk="0" hangingPunct="1">
        <a:defRPr sz="2160" kern="1200">
          <a:solidFill>
            <a:schemeClr val="tx1"/>
          </a:solidFill>
          <a:latin typeface="+mn-lt"/>
          <a:ea typeface="+mn-ea"/>
          <a:cs typeface="+mn-cs"/>
        </a:defRPr>
      </a:lvl5pPr>
      <a:lvl6pPr marL="2742994" algn="l" defTabSz="1097198" rtl="0" eaLnBrk="1" latinLnBrk="0" hangingPunct="1">
        <a:defRPr sz="2160" kern="1200">
          <a:solidFill>
            <a:schemeClr val="tx1"/>
          </a:solidFill>
          <a:latin typeface="+mn-lt"/>
          <a:ea typeface="+mn-ea"/>
          <a:cs typeface="+mn-cs"/>
        </a:defRPr>
      </a:lvl6pPr>
      <a:lvl7pPr marL="3291592" algn="l" defTabSz="1097198" rtl="0" eaLnBrk="1" latinLnBrk="0" hangingPunct="1">
        <a:defRPr sz="2160" kern="1200">
          <a:solidFill>
            <a:schemeClr val="tx1"/>
          </a:solidFill>
          <a:latin typeface="+mn-lt"/>
          <a:ea typeface="+mn-ea"/>
          <a:cs typeface="+mn-cs"/>
        </a:defRPr>
      </a:lvl7pPr>
      <a:lvl8pPr marL="3840192" algn="l" defTabSz="1097198" rtl="0" eaLnBrk="1" latinLnBrk="0" hangingPunct="1">
        <a:defRPr sz="2160" kern="1200">
          <a:solidFill>
            <a:schemeClr val="tx1"/>
          </a:solidFill>
          <a:latin typeface="+mn-lt"/>
          <a:ea typeface="+mn-ea"/>
          <a:cs typeface="+mn-cs"/>
        </a:defRPr>
      </a:lvl8pPr>
      <a:lvl9pPr marL="4388792" algn="l" defTabSz="1097198"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592">
          <p15:clr>
            <a:srgbClr val="FDE53C"/>
          </p15:clr>
        </p15:guide>
        <p15:guide id="8" pos="2482">
          <p15:clr>
            <a:srgbClr val="FDE53C"/>
          </p15:clr>
        </p15:guide>
        <p15:guide id="15" orient="horz" pos="4896">
          <p15:clr>
            <a:srgbClr val="F26B43"/>
          </p15:clr>
        </p15:guide>
        <p15:guide id="16" pos="8928">
          <p15:clr>
            <a:srgbClr val="FDE53C"/>
          </p15:clr>
        </p15:guide>
        <p15:guide id="17" pos="288">
          <p15:clr>
            <a:srgbClr val="FDE53C"/>
          </p15:clr>
        </p15:guide>
        <p15:guide id="19" orient="horz" pos="288">
          <p15:clr>
            <a:srgbClr val="F26B43"/>
          </p15:clr>
        </p15:guide>
        <p15:guide id="20" pos="4567">
          <p15:clr>
            <a:srgbClr val="FDE53C"/>
          </p15:clr>
        </p15:guide>
        <p15:guide id="21" pos="4663">
          <p15:clr>
            <a:srgbClr val="FDE53C"/>
          </p15:clr>
        </p15:guide>
        <p15:guide id="22" pos="6754">
          <p15:clr>
            <a:srgbClr val="FDE53C"/>
          </p15:clr>
        </p15:guide>
        <p15:guide id="23" pos="6850">
          <p15:clr>
            <a:srgbClr val="FDE53C"/>
          </p15:clr>
        </p15:guide>
        <p15:guide id="24" pos="2400">
          <p15:clr>
            <a:srgbClr val="FDE53C"/>
          </p15:clr>
        </p15:guide>
        <p15:guide id="25" pos="1659">
          <p15:clr>
            <a:srgbClr val="FDE53C"/>
          </p15:clr>
        </p15:guide>
        <p15:guide id="26" pos="1754">
          <p15:clr>
            <a:srgbClr val="FDE53C"/>
          </p15:clr>
        </p15:guide>
        <p15:guide id="27" pos="3110">
          <p15:clr>
            <a:srgbClr val="FDE53C"/>
          </p15:clr>
        </p15:guide>
        <p15:guide id="28" pos="3205">
          <p15:clr>
            <a:srgbClr val="FDE53C"/>
          </p15:clr>
        </p15:guide>
        <p15:guide id="29" pos="6016">
          <p15:clr>
            <a:srgbClr val="FDE53C"/>
          </p15:clr>
        </p15:guide>
        <p15:guide id="30" pos="6102">
          <p15:clr>
            <a:srgbClr val="FDE53C"/>
          </p15:clr>
        </p15:guide>
        <p15:guide id="31" pos="7462">
          <p15:clr>
            <a:srgbClr val="FDE53C"/>
          </p15:clr>
        </p15:guide>
        <p15:guide id="32" pos="7557">
          <p15:clr>
            <a:srgbClr val="FDE53C"/>
          </p15:clr>
        </p15:guide>
        <p15:guide id="33" pos="7244">
          <p15:clr>
            <a:srgbClr val="FDE53C"/>
          </p15:clr>
        </p15:guide>
        <p15:guide id="34" orient="horz" pos="2692">
          <p15:clr>
            <a:srgbClr val="F26B43"/>
          </p15:clr>
        </p15:guide>
        <p15:guide id="35" pos="46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A754D56-0B76-A442-88C1-DA4D5EA95389}"/>
              </a:ext>
            </a:extLst>
          </p:cNvPr>
          <p:cNvGraphicFramePr>
            <a:graphicFrameLocks noChangeAspect="1"/>
          </p:cNvGraphicFramePr>
          <p:nvPr userDrawn="1">
            <p:custDataLst>
              <p:tags r:id="rId49"/>
            </p:custDataLst>
            <p:extLst>
              <p:ext uri="{D42A27DB-BD31-4B8C-83A1-F6EECF244321}">
                <p14:modId xmlns:p14="http://schemas.microsoft.com/office/powerpoint/2010/main" val="26367061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0" imgW="7772400" imgH="10058400" progId="TCLayout.ActiveDocument.1">
                  <p:embed/>
                </p:oleObj>
              </mc:Choice>
              <mc:Fallback>
                <p:oleObj name="think-cell Slide" r:id="rId50" imgW="7772400" imgH="10058400" progId="TCLayout.ActiveDocument.1">
                  <p:embed/>
                  <p:pic>
                    <p:nvPicPr>
                      <p:cNvPr id="2" name="Object 1" hidden="1">
                        <a:extLst>
                          <a:ext uri="{FF2B5EF4-FFF2-40B4-BE49-F238E27FC236}">
                            <a16:creationId xmlns:a16="http://schemas.microsoft.com/office/drawing/2014/main" id="{1A754D56-0B76-A442-88C1-DA4D5EA95389}"/>
                          </a:ext>
                        </a:extLst>
                      </p:cNvPr>
                      <p:cNvPicPr/>
                      <p:nvPr/>
                    </p:nvPicPr>
                    <p:blipFill>
                      <a:blip r:embed="rId51"/>
                      <a:stretch>
                        <a:fillRect/>
                      </a:stretch>
                    </p:blipFill>
                    <p:spPr>
                      <a:xfrm>
                        <a:off x="1588" y="1588"/>
                        <a:ext cx="1587" cy="1587"/>
                      </a:xfrm>
                      <a:prstGeom prst="rect">
                        <a:avLst/>
                      </a:prstGeom>
                    </p:spPr>
                  </p:pic>
                </p:oleObj>
              </mc:Fallback>
            </mc:AlternateContent>
          </a:graphicData>
        </a:graphic>
      </p:graphicFrame>
      <p:sp>
        <p:nvSpPr>
          <p:cNvPr id="14" name="Slide Number Placeholder 5">
            <a:extLst>
              <a:ext uri="{FF2B5EF4-FFF2-40B4-BE49-F238E27FC236}">
                <a16:creationId xmlns:a16="http://schemas.microsoft.com/office/drawing/2014/main" id="{35A6CD91-155C-2C44-957D-8AF1722DE9E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B19730AC-87CD-0A49-840C-38E616222F4C}"/>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3895304841"/>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 id="2147484161" r:id="rId14"/>
    <p:sldLayoutId id="2147484162" r:id="rId15"/>
    <p:sldLayoutId id="2147484163" r:id="rId16"/>
    <p:sldLayoutId id="2147484164" r:id="rId17"/>
    <p:sldLayoutId id="2147484165" r:id="rId18"/>
    <p:sldLayoutId id="2147484166" r:id="rId19"/>
    <p:sldLayoutId id="2147484167" r:id="rId20"/>
    <p:sldLayoutId id="2147484168" r:id="rId21"/>
    <p:sldLayoutId id="2147484169" r:id="rId22"/>
    <p:sldLayoutId id="2147484170" r:id="rId23"/>
    <p:sldLayoutId id="2147484171" r:id="rId24"/>
    <p:sldLayoutId id="2147484172" r:id="rId25"/>
    <p:sldLayoutId id="2147484173" r:id="rId26"/>
    <p:sldLayoutId id="2147484174" r:id="rId27"/>
    <p:sldLayoutId id="2147484175" r:id="rId28"/>
    <p:sldLayoutId id="2147484176" r:id="rId29"/>
    <p:sldLayoutId id="2147484177" r:id="rId30"/>
    <p:sldLayoutId id="2147484178" r:id="rId31"/>
    <p:sldLayoutId id="2147484179" r:id="rId32"/>
    <p:sldLayoutId id="2147484180" r:id="rId33"/>
    <p:sldLayoutId id="2147484181" r:id="rId34"/>
    <p:sldLayoutId id="2147484182" r:id="rId35"/>
    <p:sldLayoutId id="2147484183" r:id="rId36"/>
    <p:sldLayoutId id="2147484184" r:id="rId37"/>
    <p:sldLayoutId id="2147484185" r:id="rId38"/>
    <p:sldLayoutId id="2147484186" r:id="rId39"/>
    <p:sldLayoutId id="2147484187" r:id="rId40"/>
    <p:sldLayoutId id="2147484188" r:id="rId41"/>
    <p:sldLayoutId id="2147484189" r:id="rId42"/>
    <p:sldLayoutId id="2147484190" r:id="rId43"/>
    <p:sldLayoutId id="2147484191" r:id="rId44"/>
    <p:sldLayoutId id="2147484192" r:id="rId45"/>
    <p:sldLayoutId id="2147484193" r:id="rId46"/>
    <p:sldLayoutId id="2147484194" r:id="rId47"/>
  </p:sldLayoutIdLst>
  <p:hf hdr="0" dt="0"/>
  <p:txStyles>
    <p:title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8" rtl="0" eaLnBrk="1" latinLnBrk="0" hangingPunct="1">
        <a:defRPr sz="2160" kern="1200">
          <a:solidFill>
            <a:schemeClr val="tx1"/>
          </a:solidFill>
          <a:latin typeface="+mn-lt"/>
          <a:ea typeface="+mn-ea"/>
          <a:cs typeface="+mn-cs"/>
        </a:defRPr>
      </a:lvl1pPr>
      <a:lvl2pPr marL="548600" algn="l" defTabSz="1097198" rtl="0" eaLnBrk="1" latinLnBrk="0" hangingPunct="1">
        <a:defRPr sz="2160" kern="1200">
          <a:solidFill>
            <a:schemeClr val="tx1"/>
          </a:solidFill>
          <a:latin typeface="+mn-lt"/>
          <a:ea typeface="+mn-ea"/>
          <a:cs typeface="+mn-cs"/>
        </a:defRPr>
      </a:lvl2pPr>
      <a:lvl3pPr marL="1097198" algn="l" defTabSz="1097198" rtl="0" eaLnBrk="1" latinLnBrk="0" hangingPunct="1">
        <a:defRPr sz="2160" kern="1200">
          <a:solidFill>
            <a:schemeClr val="tx1"/>
          </a:solidFill>
          <a:latin typeface="+mn-lt"/>
          <a:ea typeface="+mn-ea"/>
          <a:cs typeface="+mn-cs"/>
        </a:defRPr>
      </a:lvl3pPr>
      <a:lvl4pPr marL="1645798" algn="l" defTabSz="1097198" rtl="0" eaLnBrk="1" latinLnBrk="0" hangingPunct="1">
        <a:defRPr sz="2160" kern="1200">
          <a:solidFill>
            <a:schemeClr val="tx1"/>
          </a:solidFill>
          <a:latin typeface="+mn-lt"/>
          <a:ea typeface="+mn-ea"/>
          <a:cs typeface="+mn-cs"/>
        </a:defRPr>
      </a:lvl4pPr>
      <a:lvl5pPr marL="2194396" algn="l" defTabSz="1097198" rtl="0" eaLnBrk="1" latinLnBrk="0" hangingPunct="1">
        <a:defRPr sz="2160" kern="1200">
          <a:solidFill>
            <a:schemeClr val="tx1"/>
          </a:solidFill>
          <a:latin typeface="+mn-lt"/>
          <a:ea typeface="+mn-ea"/>
          <a:cs typeface="+mn-cs"/>
        </a:defRPr>
      </a:lvl5pPr>
      <a:lvl6pPr marL="2742994" algn="l" defTabSz="1097198" rtl="0" eaLnBrk="1" latinLnBrk="0" hangingPunct="1">
        <a:defRPr sz="2160" kern="1200">
          <a:solidFill>
            <a:schemeClr val="tx1"/>
          </a:solidFill>
          <a:latin typeface="+mn-lt"/>
          <a:ea typeface="+mn-ea"/>
          <a:cs typeface="+mn-cs"/>
        </a:defRPr>
      </a:lvl6pPr>
      <a:lvl7pPr marL="3291592" algn="l" defTabSz="1097198" rtl="0" eaLnBrk="1" latinLnBrk="0" hangingPunct="1">
        <a:defRPr sz="2160" kern="1200">
          <a:solidFill>
            <a:schemeClr val="tx1"/>
          </a:solidFill>
          <a:latin typeface="+mn-lt"/>
          <a:ea typeface="+mn-ea"/>
          <a:cs typeface="+mn-cs"/>
        </a:defRPr>
      </a:lvl7pPr>
      <a:lvl8pPr marL="3840192" algn="l" defTabSz="1097198" rtl="0" eaLnBrk="1" latinLnBrk="0" hangingPunct="1">
        <a:defRPr sz="2160" kern="1200">
          <a:solidFill>
            <a:schemeClr val="tx1"/>
          </a:solidFill>
          <a:latin typeface="+mn-lt"/>
          <a:ea typeface="+mn-ea"/>
          <a:cs typeface="+mn-cs"/>
        </a:defRPr>
      </a:lvl8pPr>
      <a:lvl9pPr marL="4388792" algn="l" defTabSz="1097198"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592">
          <p15:clr>
            <a:srgbClr val="FDE53C"/>
          </p15:clr>
        </p15:guide>
        <p15:guide id="8" pos="2482">
          <p15:clr>
            <a:srgbClr val="FDE53C"/>
          </p15:clr>
        </p15:guide>
        <p15:guide id="15" orient="horz" pos="4896">
          <p15:clr>
            <a:srgbClr val="F26B43"/>
          </p15:clr>
        </p15:guide>
        <p15:guide id="16" pos="8928">
          <p15:clr>
            <a:srgbClr val="FDE53C"/>
          </p15:clr>
        </p15:guide>
        <p15:guide id="17" pos="288">
          <p15:clr>
            <a:srgbClr val="FDE53C"/>
          </p15:clr>
        </p15:guide>
        <p15:guide id="19" orient="horz" pos="288">
          <p15:clr>
            <a:srgbClr val="F26B43"/>
          </p15:clr>
        </p15:guide>
        <p15:guide id="20" pos="4567">
          <p15:clr>
            <a:srgbClr val="FDE53C"/>
          </p15:clr>
        </p15:guide>
        <p15:guide id="21" pos="4663">
          <p15:clr>
            <a:srgbClr val="FDE53C"/>
          </p15:clr>
        </p15:guide>
        <p15:guide id="22" pos="6754">
          <p15:clr>
            <a:srgbClr val="FDE53C"/>
          </p15:clr>
        </p15:guide>
        <p15:guide id="23" pos="6850">
          <p15:clr>
            <a:srgbClr val="FDE53C"/>
          </p15:clr>
        </p15:guide>
        <p15:guide id="24" pos="2400">
          <p15:clr>
            <a:srgbClr val="FDE53C"/>
          </p15:clr>
        </p15:guide>
        <p15:guide id="25" pos="1659">
          <p15:clr>
            <a:srgbClr val="FDE53C"/>
          </p15:clr>
        </p15:guide>
        <p15:guide id="26" pos="1754">
          <p15:clr>
            <a:srgbClr val="FDE53C"/>
          </p15:clr>
        </p15:guide>
        <p15:guide id="27" pos="3110">
          <p15:clr>
            <a:srgbClr val="FDE53C"/>
          </p15:clr>
        </p15:guide>
        <p15:guide id="28" pos="3205">
          <p15:clr>
            <a:srgbClr val="FDE53C"/>
          </p15:clr>
        </p15:guide>
        <p15:guide id="29" pos="6016">
          <p15:clr>
            <a:srgbClr val="FDE53C"/>
          </p15:clr>
        </p15:guide>
        <p15:guide id="30" pos="6102">
          <p15:clr>
            <a:srgbClr val="FDE53C"/>
          </p15:clr>
        </p15:guide>
        <p15:guide id="31" pos="7462">
          <p15:clr>
            <a:srgbClr val="FDE53C"/>
          </p15:clr>
        </p15:guide>
        <p15:guide id="32" pos="7557">
          <p15:clr>
            <a:srgbClr val="FDE53C"/>
          </p15:clr>
        </p15:guide>
        <p15:guide id="33" pos="7244">
          <p15:clr>
            <a:srgbClr val="FDE53C"/>
          </p15:clr>
        </p15:guide>
        <p15:guide id="34" orient="horz" pos="2692">
          <p15:clr>
            <a:srgbClr val="F26B43"/>
          </p15:clr>
        </p15:guide>
        <p15:guide id="35" pos="4608">
          <p15:clr>
            <a:srgbClr val="F26B43"/>
          </p15:clr>
        </p15:guide>
        <p15:guide id="36" pos="4708">
          <p15:clr>
            <a:srgbClr val="F26B43"/>
          </p15:clr>
        </p15:guide>
        <p15:guide id="37" orient="horz" pos="2808">
          <p15:clr>
            <a:srgbClr val="F26B43"/>
          </p15:clr>
        </p15:guide>
        <p15:guide id="38" orient="horz" pos="483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8.xml"/><Relationship Id="rId1" Type="http://schemas.openxmlformats.org/officeDocument/2006/relationships/tags" Target="../tags/tag166.xml"/><Relationship Id="rId6" Type="http://schemas.openxmlformats.org/officeDocument/2006/relationships/image" Target="../media/image86.png"/><Relationship Id="rId5" Type="http://schemas.openxmlformats.org/officeDocument/2006/relationships/image" Target="../media/image85.emf"/><Relationship Id="rId4" Type="http://schemas.openxmlformats.org/officeDocument/2006/relationships/oleObject" Target="../embeddings/oleObject3.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2.xml"/><Relationship Id="rId1" Type="http://schemas.openxmlformats.org/officeDocument/2006/relationships/tags" Target="../tags/tag175.xml"/><Relationship Id="rId5" Type="http://schemas.openxmlformats.org/officeDocument/2006/relationships/image" Target="../media/image109.emf"/><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2.xml"/><Relationship Id="rId1" Type="http://schemas.openxmlformats.org/officeDocument/2006/relationships/tags" Target="../tags/tag176.xml"/><Relationship Id="rId5" Type="http://schemas.openxmlformats.org/officeDocument/2006/relationships/image" Target="../media/image109.e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13.xml"/><Relationship Id="rId7" Type="http://schemas.openxmlformats.org/officeDocument/2006/relationships/image" Target="../media/image89.emf"/><Relationship Id="rId2" Type="http://schemas.openxmlformats.org/officeDocument/2006/relationships/slideLayout" Target="../slideLayouts/slideLayout57.xml"/><Relationship Id="rId1" Type="http://schemas.openxmlformats.org/officeDocument/2006/relationships/tags" Target="../tags/tag177.xml"/><Relationship Id="rId6" Type="http://schemas.openxmlformats.org/officeDocument/2006/relationships/oleObject" Target="../embeddings/oleObject3.bin"/><Relationship Id="rId5" Type="http://schemas.openxmlformats.org/officeDocument/2006/relationships/image" Target="../media/image50.png"/><Relationship Id="rId4" Type="http://schemas.openxmlformats.org/officeDocument/2006/relationships/image" Target="../media/image112.jpg"/><Relationship Id="rId9" Type="http://schemas.openxmlformats.org/officeDocument/2006/relationships/image" Target="../media/image71.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3.xml"/><Relationship Id="rId1" Type="http://schemas.openxmlformats.org/officeDocument/2006/relationships/tags" Target="../tags/tag178.xml"/><Relationship Id="rId6" Type="http://schemas.openxmlformats.org/officeDocument/2006/relationships/chart" Target="../charts/chart1.xml"/><Relationship Id="rId5" Type="http://schemas.openxmlformats.org/officeDocument/2006/relationships/image" Target="../media/image113.e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3.xml"/><Relationship Id="rId1" Type="http://schemas.openxmlformats.org/officeDocument/2006/relationships/tags" Target="../tags/tag179.xml"/><Relationship Id="rId5" Type="http://schemas.openxmlformats.org/officeDocument/2006/relationships/image" Target="../media/image114.e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3.xml"/><Relationship Id="rId1" Type="http://schemas.openxmlformats.org/officeDocument/2006/relationships/tags" Target="../tags/tag180.xml"/><Relationship Id="rId6" Type="http://schemas.openxmlformats.org/officeDocument/2006/relationships/image" Target="../media/image113.emf"/><Relationship Id="rId5" Type="http://schemas.openxmlformats.org/officeDocument/2006/relationships/oleObject" Target="../embeddings/oleObject3.bin"/><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7.xml"/><Relationship Id="rId1" Type="http://schemas.openxmlformats.org/officeDocument/2006/relationships/tags" Target="../tags/tag181.xml"/><Relationship Id="rId6" Type="http://schemas.openxmlformats.org/officeDocument/2006/relationships/image" Target="../media/image115.emf"/><Relationship Id="rId5" Type="http://schemas.openxmlformats.org/officeDocument/2006/relationships/oleObject" Target="../embeddings/oleObject3.bin"/><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3C6_7AD93CC0.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18.png"/><Relationship Id="rId5" Type="http://schemas.openxmlformats.org/officeDocument/2006/relationships/image" Target="../media/image117.svg"/><Relationship Id="rId4" Type="http://schemas.openxmlformats.org/officeDocument/2006/relationships/image" Target="../media/image116.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19.xml"/><Relationship Id="rId7" Type="http://schemas.openxmlformats.org/officeDocument/2006/relationships/image" Target="../media/image89.emf"/><Relationship Id="rId2" Type="http://schemas.openxmlformats.org/officeDocument/2006/relationships/slideLayout" Target="../slideLayouts/slideLayout42.xml"/><Relationship Id="rId1" Type="http://schemas.openxmlformats.org/officeDocument/2006/relationships/tags" Target="../tags/tag182.xml"/><Relationship Id="rId6" Type="http://schemas.openxmlformats.org/officeDocument/2006/relationships/oleObject" Target="../embeddings/oleObject3.bin"/><Relationship Id="rId5" Type="http://schemas.openxmlformats.org/officeDocument/2006/relationships/image" Target="../media/image50.png"/><Relationship Id="rId4" Type="http://schemas.openxmlformats.org/officeDocument/2006/relationships/image" Target="../media/image119.jpg"/><Relationship Id="rId9" Type="http://schemas.openxmlformats.org/officeDocument/2006/relationships/image" Target="../media/image71.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167.xml"/><Relationship Id="rId5" Type="http://schemas.openxmlformats.org/officeDocument/2006/relationships/image" Target="../media/image87.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22.svg"/><Relationship Id="rId2" Type="http://schemas.openxmlformats.org/officeDocument/2006/relationships/slideLayout" Target="../slideLayouts/slideLayout34.xml"/><Relationship Id="rId1" Type="http://schemas.openxmlformats.org/officeDocument/2006/relationships/tags" Target="../tags/tag183.xml"/><Relationship Id="rId6" Type="http://schemas.openxmlformats.org/officeDocument/2006/relationships/image" Target="../media/image121.png"/><Relationship Id="rId5" Type="http://schemas.openxmlformats.org/officeDocument/2006/relationships/image" Target="../media/image120.e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notesSlide" Target="../notesSlides/notesSlide21.xml"/><Relationship Id="rId7" Type="http://schemas.openxmlformats.org/officeDocument/2006/relationships/oleObject" Target="../embeddings/oleObject3.bin"/><Relationship Id="rId2" Type="http://schemas.openxmlformats.org/officeDocument/2006/relationships/slideLayout" Target="../slideLayouts/slideLayout34.xml"/><Relationship Id="rId1" Type="http://schemas.openxmlformats.org/officeDocument/2006/relationships/tags" Target="../tags/tag184.xml"/><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notesSlide" Target="../notesSlides/notesSlide22.xml"/><Relationship Id="rId7" Type="http://schemas.openxmlformats.org/officeDocument/2006/relationships/chart" Target="../charts/chart6.xml"/><Relationship Id="rId2" Type="http://schemas.openxmlformats.org/officeDocument/2006/relationships/slideLayout" Target="../slideLayouts/slideLayout34.xml"/><Relationship Id="rId1" Type="http://schemas.openxmlformats.org/officeDocument/2006/relationships/tags" Target="../tags/tag185.xml"/><Relationship Id="rId6" Type="http://schemas.openxmlformats.org/officeDocument/2006/relationships/chart" Target="../charts/chart5.xml"/><Relationship Id="rId5" Type="http://schemas.openxmlformats.org/officeDocument/2006/relationships/image" Target="../media/image120.emf"/><Relationship Id="rId4" Type="http://schemas.openxmlformats.org/officeDocument/2006/relationships/oleObject" Target="../embeddings/oleObject3.bin"/><Relationship Id="rId9" Type="http://schemas.openxmlformats.org/officeDocument/2006/relationships/chart" Target="../charts/chart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4.xml"/><Relationship Id="rId1" Type="http://schemas.openxmlformats.org/officeDocument/2006/relationships/tags" Target="../tags/tag186.xml"/><Relationship Id="rId6" Type="http://schemas.openxmlformats.org/officeDocument/2006/relationships/chart" Target="../charts/chart9.xml"/><Relationship Id="rId5" Type="http://schemas.openxmlformats.org/officeDocument/2006/relationships/image" Target="../media/image120.emf"/><Relationship Id="rId4" Type="http://schemas.openxmlformats.org/officeDocument/2006/relationships/oleObject" Target="../embeddings/oleObject3.bin"/></Relationships>
</file>

<file path=ppt/slides/_rels/slide2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6.sv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7.xml"/><Relationship Id="rId1" Type="http://schemas.openxmlformats.org/officeDocument/2006/relationships/tags" Target="../tags/tag187.xml"/><Relationship Id="rId6" Type="http://schemas.openxmlformats.org/officeDocument/2006/relationships/chart" Target="../charts/chart10.xml"/><Relationship Id="rId5" Type="http://schemas.openxmlformats.org/officeDocument/2006/relationships/image" Target="../media/image115.emf"/><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18" Type="http://schemas.openxmlformats.org/officeDocument/2006/relationships/image" Target="../media/image141.png"/><Relationship Id="rId26" Type="http://schemas.openxmlformats.org/officeDocument/2006/relationships/image" Target="../media/image149.png"/><Relationship Id="rId3" Type="http://schemas.openxmlformats.org/officeDocument/2006/relationships/notesSlide" Target="../notesSlides/notesSlide26.xml"/><Relationship Id="rId21" Type="http://schemas.openxmlformats.org/officeDocument/2006/relationships/image" Target="../media/image144.png"/><Relationship Id="rId7" Type="http://schemas.openxmlformats.org/officeDocument/2006/relationships/image" Target="../media/image130.svg"/><Relationship Id="rId12" Type="http://schemas.openxmlformats.org/officeDocument/2006/relationships/image" Target="../media/image135.svg"/><Relationship Id="rId17" Type="http://schemas.openxmlformats.org/officeDocument/2006/relationships/image" Target="../media/image140.svg"/><Relationship Id="rId25" Type="http://schemas.openxmlformats.org/officeDocument/2006/relationships/image" Target="../media/image148.svg"/><Relationship Id="rId2" Type="http://schemas.openxmlformats.org/officeDocument/2006/relationships/slideLayout" Target="../slideLayouts/slideLayout33.xml"/><Relationship Id="rId16" Type="http://schemas.openxmlformats.org/officeDocument/2006/relationships/image" Target="../media/image139.png"/><Relationship Id="rId20" Type="http://schemas.openxmlformats.org/officeDocument/2006/relationships/image" Target="../media/image143.png"/><Relationship Id="rId29" Type="http://schemas.openxmlformats.org/officeDocument/2006/relationships/image" Target="../media/image152.svg"/><Relationship Id="rId1" Type="http://schemas.openxmlformats.org/officeDocument/2006/relationships/tags" Target="../tags/tag188.xml"/><Relationship Id="rId6" Type="http://schemas.openxmlformats.org/officeDocument/2006/relationships/image" Target="../media/image129.png"/><Relationship Id="rId11" Type="http://schemas.openxmlformats.org/officeDocument/2006/relationships/image" Target="../media/image134.png"/><Relationship Id="rId24" Type="http://schemas.openxmlformats.org/officeDocument/2006/relationships/image" Target="../media/image147.png"/><Relationship Id="rId5" Type="http://schemas.openxmlformats.org/officeDocument/2006/relationships/image" Target="../media/image113.emf"/><Relationship Id="rId15" Type="http://schemas.openxmlformats.org/officeDocument/2006/relationships/image" Target="../media/image138.png"/><Relationship Id="rId23" Type="http://schemas.openxmlformats.org/officeDocument/2006/relationships/image" Target="../media/image146.svg"/><Relationship Id="rId28" Type="http://schemas.openxmlformats.org/officeDocument/2006/relationships/image" Target="../media/image151.png"/><Relationship Id="rId10" Type="http://schemas.openxmlformats.org/officeDocument/2006/relationships/image" Target="../media/image133.png"/><Relationship Id="rId19" Type="http://schemas.openxmlformats.org/officeDocument/2006/relationships/image" Target="../media/image142.svg"/><Relationship Id="rId4" Type="http://schemas.openxmlformats.org/officeDocument/2006/relationships/oleObject" Target="../embeddings/oleObject3.bin"/><Relationship Id="rId9" Type="http://schemas.openxmlformats.org/officeDocument/2006/relationships/image" Target="../media/image132.png"/><Relationship Id="rId14" Type="http://schemas.openxmlformats.org/officeDocument/2006/relationships/image" Target="../media/image137.png"/><Relationship Id="rId22" Type="http://schemas.openxmlformats.org/officeDocument/2006/relationships/image" Target="../media/image145.png"/><Relationship Id="rId27" Type="http://schemas.openxmlformats.org/officeDocument/2006/relationships/image" Target="../media/image150.sv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27.xml"/><Relationship Id="rId7" Type="http://schemas.openxmlformats.org/officeDocument/2006/relationships/image" Target="../media/image89.emf"/><Relationship Id="rId2" Type="http://schemas.openxmlformats.org/officeDocument/2006/relationships/slideLayout" Target="../slideLayouts/slideLayout113.xml"/><Relationship Id="rId1" Type="http://schemas.openxmlformats.org/officeDocument/2006/relationships/tags" Target="../tags/tag189.xml"/><Relationship Id="rId6" Type="http://schemas.openxmlformats.org/officeDocument/2006/relationships/oleObject" Target="../embeddings/oleObject3.bin"/><Relationship Id="rId5" Type="http://schemas.openxmlformats.org/officeDocument/2006/relationships/image" Target="../media/image50.png"/><Relationship Id="rId4" Type="http://schemas.openxmlformats.org/officeDocument/2006/relationships/image" Target="../media/image153.jpg"/><Relationship Id="rId9" Type="http://schemas.openxmlformats.org/officeDocument/2006/relationships/image" Target="../media/image71.sv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2.xml"/><Relationship Id="rId1" Type="http://schemas.openxmlformats.org/officeDocument/2006/relationships/tags" Target="../tags/tag190.xml"/><Relationship Id="rId5" Type="http://schemas.openxmlformats.org/officeDocument/2006/relationships/image" Target="../media/image154.emf"/><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notesSlide" Target="../notesSlides/notesSlide29.xml"/><Relationship Id="rId7" Type="http://schemas.openxmlformats.org/officeDocument/2006/relationships/image" Target="../media/image157.svg"/><Relationship Id="rId2" Type="http://schemas.openxmlformats.org/officeDocument/2006/relationships/slideLayout" Target="../slideLayouts/slideLayout114.xml"/><Relationship Id="rId1" Type="http://schemas.openxmlformats.org/officeDocument/2006/relationships/tags" Target="../tags/tag191.xml"/><Relationship Id="rId6" Type="http://schemas.openxmlformats.org/officeDocument/2006/relationships/image" Target="../media/image156.png"/><Relationship Id="rId5" Type="http://schemas.openxmlformats.org/officeDocument/2006/relationships/image" Target="../media/image155.emf"/><Relationship Id="rId4" Type="http://schemas.openxmlformats.org/officeDocument/2006/relationships/oleObject" Target="../embeddings/oleObject3.bin"/><Relationship Id="rId9" Type="http://schemas.openxmlformats.org/officeDocument/2006/relationships/image" Target="../media/image159.svg"/></Relationships>
</file>

<file path=ppt/slides/_rels/slide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3.xml"/><Relationship Id="rId7" Type="http://schemas.openxmlformats.org/officeDocument/2006/relationships/image" Target="../media/image89.emf"/><Relationship Id="rId2" Type="http://schemas.openxmlformats.org/officeDocument/2006/relationships/slideLayout" Target="../slideLayouts/slideLayout45.xml"/><Relationship Id="rId1" Type="http://schemas.openxmlformats.org/officeDocument/2006/relationships/tags" Target="../tags/tag168.xml"/><Relationship Id="rId6" Type="http://schemas.openxmlformats.org/officeDocument/2006/relationships/oleObject" Target="../embeddings/oleObject3.bin"/><Relationship Id="rId5" Type="http://schemas.openxmlformats.org/officeDocument/2006/relationships/image" Target="../media/image50.png"/><Relationship Id="rId4" Type="http://schemas.openxmlformats.org/officeDocument/2006/relationships/image" Target="../media/image88.jpg"/><Relationship Id="rId9" Type="http://schemas.openxmlformats.org/officeDocument/2006/relationships/image" Target="../media/image71.svg"/></Relationships>
</file>

<file path=ppt/slides/_rels/slide30.xml.rels><?xml version="1.0" encoding="UTF-8" standalone="yes"?>
<Relationships xmlns="http://schemas.openxmlformats.org/package/2006/relationships"><Relationship Id="rId8" Type="http://schemas.openxmlformats.org/officeDocument/2006/relationships/image" Target="../media/image164.jpg"/><Relationship Id="rId3" Type="http://schemas.openxmlformats.org/officeDocument/2006/relationships/notesSlide" Target="../notesSlides/notesSlide30.xml"/><Relationship Id="rId7" Type="http://schemas.openxmlformats.org/officeDocument/2006/relationships/image" Target="../media/image163.jpg"/><Relationship Id="rId12" Type="http://schemas.openxmlformats.org/officeDocument/2006/relationships/image" Target="../media/image166.svg"/><Relationship Id="rId2" Type="http://schemas.openxmlformats.org/officeDocument/2006/relationships/slideLayout" Target="../slideLayouts/slideLayout20.xml"/><Relationship Id="rId1" Type="http://schemas.openxmlformats.org/officeDocument/2006/relationships/tags" Target="../tags/tag192.xml"/><Relationship Id="rId6" Type="http://schemas.openxmlformats.org/officeDocument/2006/relationships/image" Target="../media/image162.jpg"/><Relationship Id="rId11" Type="http://schemas.openxmlformats.org/officeDocument/2006/relationships/image" Target="../media/image165.png"/><Relationship Id="rId5" Type="http://schemas.openxmlformats.org/officeDocument/2006/relationships/image" Target="../media/image161.jpg"/><Relationship Id="rId10" Type="http://schemas.openxmlformats.org/officeDocument/2006/relationships/image" Target="../media/image92.emf"/><Relationship Id="rId4" Type="http://schemas.openxmlformats.org/officeDocument/2006/relationships/image" Target="../media/image160.jpg"/><Relationship Id="rId9"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4.svg"/><Relationship Id="rId3" Type="http://schemas.openxmlformats.org/officeDocument/2006/relationships/notesSlide" Target="../notesSlides/notesSlide31.xml"/><Relationship Id="rId7" Type="http://schemas.openxmlformats.org/officeDocument/2006/relationships/image" Target="../media/image168.svg"/><Relationship Id="rId12" Type="http://schemas.openxmlformats.org/officeDocument/2006/relationships/image" Target="../media/image173.png"/><Relationship Id="rId2" Type="http://schemas.openxmlformats.org/officeDocument/2006/relationships/slideLayout" Target="../slideLayouts/slideLayout20.xml"/><Relationship Id="rId1" Type="http://schemas.openxmlformats.org/officeDocument/2006/relationships/tags" Target="../tags/tag193.xml"/><Relationship Id="rId6" Type="http://schemas.openxmlformats.org/officeDocument/2006/relationships/image" Target="../media/image167.png"/><Relationship Id="rId11" Type="http://schemas.openxmlformats.org/officeDocument/2006/relationships/image" Target="../media/image172.svg"/><Relationship Id="rId5" Type="http://schemas.openxmlformats.org/officeDocument/2006/relationships/image" Target="../media/image92.emf"/><Relationship Id="rId10" Type="http://schemas.openxmlformats.org/officeDocument/2006/relationships/image" Target="../media/image171.png"/><Relationship Id="rId4" Type="http://schemas.openxmlformats.org/officeDocument/2006/relationships/oleObject" Target="../embeddings/oleObject3.bin"/><Relationship Id="rId9" Type="http://schemas.openxmlformats.org/officeDocument/2006/relationships/image" Target="../media/image170.svg"/></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32.xml"/><Relationship Id="rId7" Type="http://schemas.openxmlformats.org/officeDocument/2006/relationships/image" Target="../media/image89.emf"/><Relationship Id="rId2" Type="http://schemas.openxmlformats.org/officeDocument/2006/relationships/slideLayout" Target="../slideLayouts/slideLayout42.xml"/><Relationship Id="rId1" Type="http://schemas.openxmlformats.org/officeDocument/2006/relationships/tags" Target="../tags/tag194.xml"/><Relationship Id="rId6" Type="http://schemas.openxmlformats.org/officeDocument/2006/relationships/oleObject" Target="../embeddings/oleObject3.bin"/><Relationship Id="rId5" Type="http://schemas.openxmlformats.org/officeDocument/2006/relationships/image" Target="../media/image50.png"/><Relationship Id="rId4" Type="http://schemas.openxmlformats.org/officeDocument/2006/relationships/image" Target="../media/image175.jpg"/><Relationship Id="rId9" Type="http://schemas.openxmlformats.org/officeDocument/2006/relationships/image" Target="../media/image71.svg"/></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33.xml"/><Relationship Id="rId7" Type="http://schemas.openxmlformats.org/officeDocument/2006/relationships/diagramLayout" Target="../diagrams/layout1.xml"/><Relationship Id="rId2" Type="http://schemas.openxmlformats.org/officeDocument/2006/relationships/slideLayout" Target="../slideLayouts/slideLayout20.xml"/><Relationship Id="rId1" Type="http://schemas.openxmlformats.org/officeDocument/2006/relationships/tags" Target="../tags/tag195.xml"/><Relationship Id="rId6" Type="http://schemas.openxmlformats.org/officeDocument/2006/relationships/diagramData" Target="../diagrams/data1.xml"/><Relationship Id="rId5" Type="http://schemas.openxmlformats.org/officeDocument/2006/relationships/image" Target="../media/image92.emf"/><Relationship Id="rId10" Type="http://schemas.microsoft.com/office/2007/relationships/diagramDrawing" Target="../diagrams/drawing1.xml"/><Relationship Id="rId4" Type="http://schemas.openxmlformats.org/officeDocument/2006/relationships/oleObject" Target="../embeddings/oleObject3.bin"/><Relationship Id="rId9" Type="http://schemas.openxmlformats.org/officeDocument/2006/relationships/diagramColors" Target="../diagrams/colors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169.xml"/><Relationship Id="rId6" Type="http://schemas.openxmlformats.org/officeDocument/2006/relationships/image" Target="../media/image91.emf"/><Relationship Id="rId5" Type="http://schemas.openxmlformats.org/officeDocument/2006/relationships/oleObject" Target="../embeddings/oleObject3.bin"/><Relationship Id="rId4" Type="http://schemas.openxmlformats.org/officeDocument/2006/relationships/image" Target="../media/image90.jpg"/></Relationships>
</file>

<file path=ppt/slides/_rels/slide5.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svg"/><Relationship Id="rId3" Type="http://schemas.openxmlformats.org/officeDocument/2006/relationships/notesSlide" Target="../notesSlides/notesSlide5.xml"/><Relationship Id="rId7" Type="http://schemas.openxmlformats.org/officeDocument/2006/relationships/image" Target="../media/image94.svg"/><Relationship Id="rId12" Type="http://schemas.openxmlformats.org/officeDocument/2006/relationships/image" Target="../media/image99.png"/><Relationship Id="rId2" Type="http://schemas.openxmlformats.org/officeDocument/2006/relationships/slideLayout" Target="../slideLayouts/slideLayout20.xml"/><Relationship Id="rId1" Type="http://schemas.openxmlformats.org/officeDocument/2006/relationships/tags" Target="../tags/tag170.xml"/><Relationship Id="rId6" Type="http://schemas.openxmlformats.org/officeDocument/2006/relationships/image" Target="../media/image93.png"/><Relationship Id="rId11" Type="http://schemas.openxmlformats.org/officeDocument/2006/relationships/image" Target="../media/image98.svg"/><Relationship Id="rId5" Type="http://schemas.openxmlformats.org/officeDocument/2006/relationships/image" Target="../media/image92.emf"/><Relationship Id="rId10" Type="http://schemas.openxmlformats.org/officeDocument/2006/relationships/image" Target="../media/image97.png"/><Relationship Id="rId4" Type="http://schemas.openxmlformats.org/officeDocument/2006/relationships/oleObject" Target="../embeddings/oleObject3.bin"/><Relationship Id="rId9" Type="http://schemas.openxmlformats.org/officeDocument/2006/relationships/image" Target="../media/image96.svg"/></Relationships>
</file>

<file path=ppt/slides/_rels/slide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svg"/><Relationship Id="rId3" Type="http://schemas.openxmlformats.org/officeDocument/2006/relationships/notesSlide" Target="../notesSlides/notesSlide6.xml"/><Relationship Id="rId7" Type="http://schemas.openxmlformats.org/officeDocument/2006/relationships/image" Target="../media/image102.svg"/><Relationship Id="rId12" Type="http://schemas.openxmlformats.org/officeDocument/2006/relationships/image" Target="../media/image107.png"/><Relationship Id="rId2" Type="http://schemas.openxmlformats.org/officeDocument/2006/relationships/slideLayout" Target="../slideLayouts/slideLayout20.xml"/><Relationship Id="rId1" Type="http://schemas.openxmlformats.org/officeDocument/2006/relationships/tags" Target="../tags/tag171.xml"/><Relationship Id="rId6" Type="http://schemas.openxmlformats.org/officeDocument/2006/relationships/image" Target="../media/image101.png"/><Relationship Id="rId11" Type="http://schemas.openxmlformats.org/officeDocument/2006/relationships/image" Target="../media/image106.svg"/><Relationship Id="rId5" Type="http://schemas.openxmlformats.org/officeDocument/2006/relationships/image" Target="../media/image92.emf"/><Relationship Id="rId10" Type="http://schemas.openxmlformats.org/officeDocument/2006/relationships/image" Target="../media/image105.png"/><Relationship Id="rId4" Type="http://schemas.openxmlformats.org/officeDocument/2006/relationships/oleObject" Target="../embeddings/oleObject3.bin"/><Relationship Id="rId9" Type="http://schemas.openxmlformats.org/officeDocument/2006/relationships/image" Target="../media/image104.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2.xml"/><Relationship Id="rId1" Type="http://schemas.openxmlformats.org/officeDocument/2006/relationships/tags" Target="../tags/tag172.xml"/><Relationship Id="rId5" Type="http://schemas.openxmlformats.org/officeDocument/2006/relationships/image" Target="../media/image109.emf"/><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2.xml"/><Relationship Id="rId1" Type="http://schemas.openxmlformats.org/officeDocument/2006/relationships/tags" Target="../tags/tag173.xml"/><Relationship Id="rId5" Type="http://schemas.openxmlformats.org/officeDocument/2006/relationships/image" Target="../media/image109.e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2.xml"/><Relationship Id="rId1" Type="http://schemas.openxmlformats.org/officeDocument/2006/relationships/tags" Target="../tags/tag174.xml"/><Relationship Id="rId6" Type="http://schemas.openxmlformats.org/officeDocument/2006/relationships/image" Target="../media/image110.png"/><Relationship Id="rId5" Type="http://schemas.openxmlformats.org/officeDocument/2006/relationships/image" Target="../media/image109.e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8D034E1-67D1-B84F-A1EC-DBC6E7BE4B77}"/>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78D034E1-67D1-B84F-A1EC-DBC6E7BE4B7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Text Placeholder 2">
            <a:extLst>
              <a:ext uri="{FF2B5EF4-FFF2-40B4-BE49-F238E27FC236}">
                <a16:creationId xmlns:a16="http://schemas.microsoft.com/office/drawing/2014/main" id="{D806C0C4-8CAE-2D49-89C2-A1AC2BE9AA3E}"/>
              </a:ext>
            </a:extLst>
          </p:cNvPr>
          <p:cNvSpPr>
            <a:spLocks noGrp="1"/>
          </p:cNvSpPr>
          <p:nvPr>
            <p:ph type="body" sz="quarter" idx="12"/>
          </p:nvPr>
        </p:nvSpPr>
        <p:spPr>
          <a:xfrm>
            <a:off x="0" y="2975966"/>
            <a:ext cx="14630400" cy="2277683"/>
          </a:xfrm>
        </p:spPr>
        <p:txBody>
          <a:bodyPr/>
          <a:lstStyle/>
          <a:p>
            <a:r>
              <a:rPr lang="en-US" sz="7000" dirty="0"/>
              <a:t>Prepare for a </a:t>
            </a:r>
          </a:p>
          <a:p>
            <a:r>
              <a:rPr lang="en-US" sz="7000" dirty="0"/>
              <a:t>comfortable retirement</a:t>
            </a:r>
          </a:p>
        </p:txBody>
      </p:sp>
      <p:sp>
        <p:nvSpPr>
          <p:cNvPr id="4" name="Text Placeholder 1">
            <a:extLst>
              <a:ext uri="{FF2B5EF4-FFF2-40B4-BE49-F238E27FC236}">
                <a16:creationId xmlns:a16="http://schemas.microsoft.com/office/drawing/2014/main" id="{BC782404-5C2C-9014-1078-22AA90BD1ACB}"/>
              </a:ext>
            </a:extLst>
          </p:cNvPr>
          <p:cNvSpPr txBox="1">
            <a:spLocks/>
          </p:cNvSpPr>
          <p:nvPr/>
        </p:nvSpPr>
        <p:spPr>
          <a:xfrm>
            <a:off x="4132687" y="5536571"/>
            <a:ext cx="6365025" cy="313752"/>
          </a:xfrm>
          <a:prstGeom prst="rect">
            <a:avLst/>
          </a:prstGeom>
        </p:spPr>
        <p:txBody>
          <a:bodyPr/>
          <a:lstStyle>
            <a:lvl1pPr marL="0" indent="0" algn="ctr" defTabSz="1097198" rtl="0" eaLnBrk="1" latinLnBrk="0" hangingPunct="1">
              <a:lnSpc>
                <a:spcPct val="900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dirty="0"/>
              <a:t>By participating in your Onondaga County 457(b) Plan</a:t>
            </a:r>
          </a:p>
        </p:txBody>
      </p:sp>
      <p:pic>
        <p:nvPicPr>
          <p:cNvPr id="3" name="Picture 2" descr="A blue and white seal with a cow and shield&#10;&#10;AI-generated content may be incorrect.">
            <a:extLst>
              <a:ext uri="{FF2B5EF4-FFF2-40B4-BE49-F238E27FC236}">
                <a16:creationId xmlns:a16="http://schemas.microsoft.com/office/drawing/2014/main" id="{AF4CAC50-FF98-FDF1-BCF5-747319E07A96}"/>
              </a:ext>
            </a:extLst>
          </p:cNvPr>
          <p:cNvPicPr>
            <a:picLocks noChangeAspect="1"/>
          </p:cNvPicPr>
          <p:nvPr/>
        </p:nvPicPr>
        <p:blipFill>
          <a:blip r:embed="rId6"/>
          <a:stretch>
            <a:fillRect/>
          </a:stretch>
        </p:blipFill>
        <p:spPr>
          <a:xfrm>
            <a:off x="6429717" y="6066749"/>
            <a:ext cx="1770965" cy="1770965"/>
          </a:xfrm>
          <a:prstGeom prst="rect">
            <a:avLst/>
          </a:prstGeom>
        </p:spPr>
      </p:pic>
    </p:spTree>
    <p:extLst>
      <p:ext uri="{BB962C8B-B14F-4D97-AF65-F5344CB8AC3E}">
        <p14:creationId xmlns:p14="http://schemas.microsoft.com/office/powerpoint/2010/main" val="471664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Placeholder 4">
            <a:extLst>
              <a:ext uri="{FF2B5EF4-FFF2-40B4-BE49-F238E27FC236}">
                <a16:creationId xmlns:a16="http://schemas.microsoft.com/office/drawing/2014/main" id="{29147133-0D5F-4B40-ABF2-009F5C81BF35}"/>
              </a:ext>
            </a:extLst>
          </p:cNvPr>
          <p:cNvGraphicFramePr>
            <a:graphicFrameLocks/>
          </p:cNvGraphicFramePr>
          <p:nvPr>
            <p:extLst>
              <p:ext uri="{D42A27DB-BD31-4B8C-83A1-F6EECF244321}">
                <p14:modId xmlns:p14="http://schemas.microsoft.com/office/powerpoint/2010/main" val="1597518539"/>
              </p:ext>
            </p:extLst>
          </p:nvPr>
        </p:nvGraphicFramePr>
        <p:xfrm>
          <a:off x="7402513" y="2385308"/>
          <a:ext cx="6494790" cy="3922870"/>
        </p:xfrm>
        <a:graphic>
          <a:graphicData uri="http://schemas.openxmlformats.org/drawingml/2006/table">
            <a:tbl>
              <a:tblPr firstRow="1" bandRow="1">
                <a:tableStyleId>{5C22544A-7EE6-4342-B048-85BDC9FD1C3A}</a:tableStyleId>
              </a:tblPr>
              <a:tblGrid>
                <a:gridCol w="3256300">
                  <a:extLst>
                    <a:ext uri="{9D8B030D-6E8A-4147-A177-3AD203B41FA5}">
                      <a16:colId xmlns:a16="http://schemas.microsoft.com/office/drawing/2014/main" val="2856542145"/>
                    </a:ext>
                  </a:extLst>
                </a:gridCol>
                <a:gridCol w="3238490">
                  <a:extLst>
                    <a:ext uri="{9D8B030D-6E8A-4147-A177-3AD203B41FA5}">
                      <a16:colId xmlns:a16="http://schemas.microsoft.com/office/drawing/2014/main" val="852423519"/>
                    </a:ext>
                  </a:extLst>
                </a:gridCol>
              </a:tblGrid>
              <a:tr h="626165">
                <a:tc>
                  <a:txBody>
                    <a:bodyPr/>
                    <a:lstStyle/>
                    <a:p>
                      <a:pPr algn="l"/>
                      <a:endParaRPr lang="en-US" sz="1600" b="1" i="0" dirty="0">
                        <a:solidFill>
                          <a:srgbClr val="FFFFFF"/>
                        </a:solidFill>
                        <a:latin typeface="Segoe UI" panose="020B0502040204020203" pitchFamily="34" charset="0"/>
                        <a:cs typeface="Segoe UI" panose="020B0502040204020203" pitchFamily="34" charset="0"/>
                      </a:endParaRPr>
                    </a:p>
                  </a:txBody>
                  <a:tcPr marB="9144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2"/>
                    </a:solidFill>
                  </a:tcPr>
                </a:tc>
                <a:tc>
                  <a:txBody>
                    <a:bodyPr/>
                    <a:lstStyle/>
                    <a:p>
                      <a:pPr marL="0" marR="0" lvl="0" indent="0" algn="ctr" defTabSz="1097198" rtl="0" eaLnBrk="1" fontAlgn="auto" latinLnBrk="0" hangingPunct="1">
                        <a:lnSpc>
                          <a:spcPct val="100000"/>
                        </a:lnSpc>
                        <a:spcBef>
                          <a:spcPts val="0"/>
                        </a:spcBef>
                        <a:spcAft>
                          <a:spcPts val="0"/>
                        </a:spcAft>
                        <a:buClrTx/>
                        <a:buSzTx/>
                        <a:buFontTx/>
                        <a:buNone/>
                        <a:tabLst/>
                        <a:defRPr/>
                      </a:pPr>
                      <a:r>
                        <a:rPr lang="en-US" sz="2300" b="1" i="0" dirty="0">
                          <a:solidFill>
                            <a:srgbClr val="002677"/>
                          </a:solidFill>
                          <a:latin typeface="Segoe UI" panose="020B0502040204020203" pitchFamily="34" charset="0"/>
                          <a:cs typeface="Segoe UI" panose="020B0502040204020203" pitchFamily="34" charset="0"/>
                        </a:rPr>
                        <a:t>Saving pretax</a:t>
                      </a:r>
                    </a:p>
                  </a:txBody>
                  <a:tcPr marL="0" marR="0" marT="0" marB="91440"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806854293"/>
                  </a:ext>
                </a:extLst>
              </a:tr>
              <a:tr h="626165">
                <a:tc>
                  <a:txBody>
                    <a:bodyPr/>
                    <a:lstStyle/>
                    <a:p>
                      <a:pPr algn="l"/>
                      <a:r>
                        <a:rPr lang="en-US" sz="2000" b="1" i="0" dirty="0">
                          <a:solidFill>
                            <a:srgbClr val="FFFFFF"/>
                          </a:solidFill>
                          <a:latin typeface="Segoe UI" panose="020B0502040204020203" pitchFamily="34" charset="0"/>
                          <a:cs typeface="Segoe UI" panose="020B0502040204020203" pitchFamily="34" charset="0"/>
                        </a:rPr>
                        <a:t>Gross annual income</a:t>
                      </a:r>
                    </a:p>
                  </a:txBody>
                  <a:tcPr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solidFill>
                  </a:tcPr>
                </a:tc>
                <a:tc>
                  <a:txBody>
                    <a:bodyPr/>
                    <a:lstStyle/>
                    <a:p>
                      <a:pPr algn="ctr"/>
                      <a:r>
                        <a:rPr lang="en-US" sz="2700" b="1" i="0" dirty="0">
                          <a:solidFill>
                            <a:srgbClr val="3369FF"/>
                          </a:solidFill>
                          <a:latin typeface="Segoe UI" panose="020B0502040204020203" pitchFamily="34" charset="0"/>
                          <a:ea typeface="Source Sans Pro" charset="0"/>
                          <a:cs typeface="Segoe UI" panose="020B0502040204020203" pitchFamily="34" charset="0"/>
                        </a:rPr>
                        <a:t>$50,000</a:t>
                      </a:r>
                    </a:p>
                  </a:txBody>
                  <a:tcPr marL="0" marR="0"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rgbClr val="002577"/>
                      </a:solidFill>
                      <a:prstDash val="solid"/>
                      <a:round/>
                      <a:headEnd type="none" w="med" len="med"/>
                      <a:tailEnd type="none" w="med" len="med"/>
                    </a:lnB>
                    <a:solidFill>
                      <a:srgbClr val="FFFFFF"/>
                    </a:solidFill>
                  </a:tcPr>
                </a:tc>
                <a:extLst>
                  <a:ext uri="{0D108BD9-81ED-4DB2-BD59-A6C34878D82A}">
                    <a16:rowId xmlns:a16="http://schemas.microsoft.com/office/drawing/2014/main" val="1007198635"/>
                  </a:ext>
                </a:extLst>
              </a:tr>
              <a:tr h="534108">
                <a:tc>
                  <a:txBody>
                    <a:bodyPr/>
                    <a:lstStyle/>
                    <a:p>
                      <a:pPr algn="l"/>
                      <a:r>
                        <a:rPr lang="en-US" sz="2000" b="1" i="0" dirty="0">
                          <a:solidFill>
                            <a:srgbClr val="FFFFFF"/>
                          </a:solidFill>
                          <a:latin typeface="Segoe UI" panose="020B0502040204020203" pitchFamily="34" charset="0"/>
                          <a:cs typeface="Segoe UI" panose="020B0502040204020203" pitchFamily="34" charset="0"/>
                        </a:rPr>
                        <a:t>Saving contribution</a:t>
                      </a:r>
                    </a:p>
                  </a:txBody>
                  <a:tcPr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tc>
                  <a:txBody>
                    <a:bodyPr/>
                    <a:lstStyle/>
                    <a:p>
                      <a:pPr algn="ctr"/>
                      <a:r>
                        <a:rPr lang="en-US" sz="2000" b="1" i="0" dirty="0">
                          <a:solidFill>
                            <a:srgbClr val="002577"/>
                          </a:solidFill>
                          <a:latin typeface="Segoe UI Semibold" panose="020B0502040204020203" pitchFamily="34" charset="0"/>
                          <a:cs typeface="Segoe UI Semibold" panose="020B0502040204020203" pitchFamily="34" charset="0"/>
                        </a:rPr>
                        <a:t>$5,000</a:t>
                      </a:r>
                    </a:p>
                  </a:txBody>
                  <a:tcPr marL="0" marR="0"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solidFill>
                      <a:srgbClr val="FFFFFF"/>
                    </a:solidFill>
                  </a:tcPr>
                </a:tc>
                <a:extLst>
                  <a:ext uri="{0D108BD9-81ED-4DB2-BD59-A6C34878D82A}">
                    <a16:rowId xmlns:a16="http://schemas.microsoft.com/office/drawing/2014/main" val="1890570842"/>
                  </a:ext>
                </a:extLst>
              </a:tr>
              <a:tr h="534108">
                <a:tc>
                  <a:txBody>
                    <a:bodyPr/>
                    <a:lstStyle/>
                    <a:p>
                      <a:pPr algn="l"/>
                      <a:r>
                        <a:rPr lang="en-US" sz="2000" b="1" i="0" dirty="0">
                          <a:solidFill>
                            <a:srgbClr val="FFFFFF"/>
                          </a:solidFill>
                          <a:latin typeface="Segoe UI" panose="020B0502040204020203" pitchFamily="34" charset="0"/>
                          <a:cs typeface="Segoe UI" panose="020B0502040204020203" pitchFamily="34" charset="0"/>
                        </a:rPr>
                        <a:t>Taxable income</a:t>
                      </a:r>
                    </a:p>
                  </a:txBody>
                  <a:tcPr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tc>
                  <a:txBody>
                    <a:bodyPr/>
                    <a:lstStyle/>
                    <a:p>
                      <a:pPr algn="ctr"/>
                      <a:r>
                        <a:rPr lang="en-US" sz="2000" b="1" i="0" dirty="0">
                          <a:solidFill>
                            <a:srgbClr val="002577"/>
                          </a:solidFill>
                          <a:latin typeface="Segoe UI Semibold" panose="020B0502040204020203" pitchFamily="34" charset="0"/>
                          <a:cs typeface="Segoe UI Semibold" panose="020B0502040204020203" pitchFamily="34" charset="0"/>
                        </a:rPr>
                        <a:t>$45,000</a:t>
                      </a:r>
                    </a:p>
                  </a:txBody>
                  <a:tcPr marL="0" marR="0"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solidFill>
                      <a:srgbClr val="FFFFFF"/>
                    </a:solidFill>
                  </a:tcPr>
                </a:tc>
                <a:extLst>
                  <a:ext uri="{0D108BD9-81ED-4DB2-BD59-A6C34878D82A}">
                    <a16:rowId xmlns:a16="http://schemas.microsoft.com/office/drawing/2014/main" val="3582257439"/>
                  </a:ext>
                </a:extLst>
              </a:tr>
              <a:tr h="534108">
                <a:tc>
                  <a:txBody>
                    <a:bodyPr/>
                    <a:lstStyle/>
                    <a:p>
                      <a:pPr algn="l"/>
                      <a:r>
                        <a:rPr lang="en-US" sz="2000" b="1" i="0" dirty="0">
                          <a:solidFill>
                            <a:srgbClr val="FFFFFF"/>
                          </a:solidFill>
                          <a:latin typeface="Segoe UI" panose="020B0502040204020203" pitchFamily="34" charset="0"/>
                          <a:cs typeface="Segoe UI" panose="020B0502040204020203" pitchFamily="34" charset="0"/>
                        </a:rPr>
                        <a:t>Federal tax withheld</a:t>
                      </a:r>
                    </a:p>
                  </a:txBody>
                  <a:tcPr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tc>
                  <a:txBody>
                    <a:bodyPr/>
                    <a:lstStyle/>
                    <a:p>
                      <a:pPr algn="ctr"/>
                      <a:r>
                        <a:rPr lang="en-US" sz="2000" b="1" i="0" dirty="0">
                          <a:solidFill>
                            <a:srgbClr val="002577"/>
                          </a:solidFill>
                          <a:latin typeface="Segoe UI Semibold" panose="020B0502040204020203" pitchFamily="34" charset="0"/>
                          <a:cs typeface="Segoe UI Semibold" panose="020B0502040204020203" pitchFamily="34" charset="0"/>
                        </a:rPr>
                        <a:t>$11,250</a:t>
                      </a:r>
                    </a:p>
                  </a:txBody>
                  <a:tcPr marL="0" marR="0"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solidFill>
                      <a:srgbClr val="FFFFFF"/>
                    </a:solidFill>
                  </a:tcPr>
                </a:tc>
                <a:extLst>
                  <a:ext uri="{0D108BD9-81ED-4DB2-BD59-A6C34878D82A}">
                    <a16:rowId xmlns:a16="http://schemas.microsoft.com/office/drawing/2014/main" val="520612280"/>
                  </a:ext>
                </a:extLst>
              </a:tr>
              <a:tr h="534108">
                <a:tc>
                  <a:txBody>
                    <a:bodyPr/>
                    <a:lstStyle/>
                    <a:p>
                      <a:pPr algn="l"/>
                      <a:r>
                        <a:rPr lang="en-US" sz="2000" b="1" i="0" dirty="0">
                          <a:solidFill>
                            <a:srgbClr val="FFFFFF"/>
                          </a:solidFill>
                          <a:latin typeface="Segoe UI" panose="020B0502040204020203" pitchFamily="34" charset="0"/>
                          <a:cs typeface="Segoe UI" panose="020B0502040204020203" pitchFamily="34" charset="0"/>
                        </a:rPr>
                        <a:t>Spendable income</a:t>
                      </a:r>
                    </a:p>
                  </a:txBody>
                  <a:tcPr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tc>
                  <a:txBody>
                    <a:bodyPr/>
                    <a:lstStyle/>
                    <a:p>
                      <a:pPr algn="ctr"/>
                      <a:r>
                        <a:rPr lang="en-US" sz="2000" b="1" i="0" dirty="0">
                          <a:solidFill>
                            <a:srgbClr val="002577"/>
                          </a:solidFill>
                          <a:latin typeface="Segoe UI Semibold" panose="020B0502040204020203" pitchFamily="34" charset="0"/>
                          <a:cs typeface="Segoe UI Semibold" panose="020B0502040204020203" pitchFamily="34" charset="0"/>
                        </a:rPr>
                        <a:t>$33,750</a:t>
                      </a:r>
                    </a:p>
                  </a:txBody>
                  <a:tcPr marL="0" marR="0"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577"/>
                      </a:solidFill>
                      <a:prstDash val="solid"/>
                      <a:round/>
                      <a:headEnd type="none" w="med" len="med"/>
                      <a:tailEnd type="none" w="med" len="med"/>
                    </a:lnB>
                    <a:solidFill>
                      <a:srgbClr val="FFFFFF"/>
                    </a:solidFill>
                  </a:tcPr>
                </a:tc>
                <a:extLst>
                  <a:ext uri="{0D108BD9-81ED-4DB2-BD59-A6C34878D82A}">
                    <a16:rowId xmlns:a16="http://schemas.microsoft.com/office/drawing/2014/main" val="1961123216"/>
                  </a:ext>
                </a:extLst>
              </a:tr>
              <a:tr h="534108">
                <a:tc>
                  <a:txBody>
                    <a:bodyPr/>
                    <a:lstStyle/>
                    <a:p>
                      <a:pPr algn="l"/>
                      <a:r>
                        <a:rPr lang="en-US" sz="2000" b="1" i="0" dirty="0">
                          <a:solidFill>
                            <a:srgbClr val="FFFFFF"/>
                          </a:solidFill>
                          <a:latin typeface="Segoe UI" panose="020B0502040204020203" pitchFamily="34" charset="0"/>
                          <a:cs typeface="Segoe UI" panose="020B0502040204020203" pitchFamily="34" charset="0"/>
                        </a:rPr>
                        <a:t>Annual tax savings</a:t>
                      </a:r>
                    </a:p>
                  </a:txBody>
                  <a:tcPr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solidFill>
                      <a:schemeClr val="tx2"/>
                    </a:solidFill>
                  </a:tcPr>
                </a:tc>
                <a:tc>
                  <a:txBody>
                    <a:bodyPr/>
                    <a:lstStyle/>
                    <a:p>
                      <a:pPr algn="ctr"/>
                      <a:r>
                        <a:rPr lang="en-US" sz="2000" b="1" i="0" dirty="0">
                          <a:solidFill>
                            <a:srgbClr val="002577"/>
                          </a:solidFill>
                          <a:latin typeface="Segoe UI Semibold" panose="020B0502040204020203" pitchFamily="34" charset="0"/>
                          <a:cs typeface="Segoe UI Semibold" panose="020B0502040204020203" pitchFamily="34" charset="0"/>
                        </a:rPr>
                        <a:t>$1,250</a:t>
                      </a:r>
                    </a:p>
                  </a:txBody>
                  <a:tcPr marL="0" marR="0"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4218050077"/>
                  </a:ext>
                </a:extLst>
              </a:tr>
            </a:tbl>
          </a:graphicData>
        </a:graphic>
      </p:graphicFrame>
      <p:graphicFrame>
        <p:nvGraphicFramePr>
          <p:cNvPr id="2" name="Object 1" hidden="1">
            <a:extLst>
              <a:ext uri="{FF2B5EF4-FFF2-40B4-BE49-F238E27FC236}">
                <a16:creationId xmlns:a16="http://schemas.microsoft.com/office/drawing/2014/main" id="{D1AE2410-EFEF-0449-A423-7523C6E422E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1AE2410-EFEF-0449-A423-7523C6E422E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E147743E-4C03-A045-8AEF-9E7F727D3D84}"/>
              </a:ext>
            </a:extLst>
          </p:cNvPr>
          <p:cNvSpPr>
            <a:spLocks noGrp="1"/>
          </p:cNvSpPr>
          <p:nvPr>
            <p:ph type="body" sz="quarter" idx="15"/>
          </p:nvPr>
        </p:nvSpPr>
        <p:spPr>
          <a:xfrm>
            <a:off x="342144" y="551674"/>
            <a:ext cx="13831055" cy="792218"/>
          </a:xfrm>
        </p:spPr>
        <p:txBody>
          <a:bodyPr/>
          <a:lstStyle/>
          <a:p>
            <a:r>
              <a:rPr lang="en-US" sz="4000" dirty="0"/>
              <a:t>Save on taxes</a:t>
            </a:r>
          </a:p>
        </p:txBody>
      </p:sp>
      <p:sp>
        <p:nvSpPr>
          <p:cNvPr id="14" name="Slide Number Placeholder 2">
            <a:extLst>
              <a:ext uri="{FF2B5EF4-FFF2-40B4-BE49-F238E27FC236}">
                <a16:creationId xmlns:a16="http://schemas.microsoft.com/office/drawing/2014/main" id="{022A0D37-FF99-2A4C-BC89-860C9997EF6F}"/>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10</a:t>
            </a:fld>
            <a:endParaRPr lang="en-US" dirty="0">
              <a:latin typeface="Segoe UI" panose="020B0502040204020203" pitchFamily="34" charset="0"/>
              <a:sym typeface="Segoe UI" panose="020B0502040204020203" pitchFamily="34" charset="0"/>
            </a:endParaRPr>
          </a:p>
        </p:txBody>
      </p:sp>
      <p:sp>
        <p:nvSpPr>
          <p:cNvPr id="15" name="Footer Placeholder 3">
            <a:extLst>
              <a:ext uri="{FF2B5EF4-FFF2-40B4-BE49-F238E27FC236}">
                <a16:creationId xmlns:a16="http://schemas.microsoft.com/office/drawing/2014/main" id="{2F73ED37-5902-9344-B018-E47BF0314C57}"/>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sp>
        <p:nvSpPr>
          <p:cNvPr id="4" name="Title 5">
            <a:extLst>
              <a:ext uri="{FF2B5EF4-FFF2-40B4-BE49-F238E27FC236}">
                <a16:creationId xmlns:a16="http://schemas.microsoft.com/office/drawing/2014/main" id="{099C986D-BAEE-91AE-8F49-793A0BF6F776}"/>
              </a:ext>
            </a:extLst>
          </p:cNvPr>
          <p:cNvSpPr txBox="1">
            <a:spLocks/>
          </p:cNvSpPr>
          <p:nvPr/>
        </p:nvSpPr>
        <p:spPr>
          <a:xfrm>
            <a:off x="361652" y="2198151"/>
            <a:ext cx="6776188" cy="792217"/>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13446">
              <a:spcBef>
                <a:spcPts val="1200"/>
              </a:spcBef>
            </a:pPr>
            <a:r>
              <a:rPr lang="en-US" sz="2700" b="1" dirty="0">
                <a:solidFill>
                  <a:srgbClr val="3369FF"/>
                </a:solidFill>
                <a:latin typeface="Segoe UI" panose="020B0502040204020203" pitchFamily="34" charset="0"/>
                <a:cs typeface="Segoe UI" panose="020B0502040204020203" pitchFamily="34" charset="0"/>
              </a:rPr>
              <a:t>Advantage of pre-tax saving</a:t>
            </a:r>
          </a:p>
        </p:txBody>
      </p:sp>
      <p:sp>
        <p:nvSpPr>
          <p:cNvPr id="5" name="Text Placeholder 11">
            <a:extLst>
              <a:ext uri="{FF2B5EF4-FFF2-40B4-BE49-F238E27FC236}">
                <a16:creationId xmlns:a16="http://schemas.microsoft.com/office/drawing/2014/main" id="{0A8124DD-155F-42BE-4BCE-7BAA206DA396}"/>
              </a:ext>
            </a:extLst>
          </p:cNvPr>
          <p:cNvSpPr txBox="1">
            <a:spLocks/>
          </p:cNvSpPr>
          <p:nvPr/>
        </p:nvSpPr>
        <p:spPr>
          <a:xfrm>
            <a:off x="376237" y="2905866"/>
            <a:ext cx="3951397" cy="2473655"/>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90513" indent="-290513">
              <a:lnSpc>
                <a:spcPct val="100000"/>
              </a:lnSpc>
              <a:spcBef>
                <a:spcPts val="1200"/>
              </a:spcBef>
              <a:buClr>
                <a:schemeClr val="tx2"/>
              </a:buClr>
              <a:buSzPct val="100000"/>
            </a:pPr>
            <a:r>
              <a:rPr lang="en-US" sz="2000" dirty="0">
                <a:solidFill>
                  <a:srgbClr val="002577"/>
                </a:solidFill>
                <a:latin typeface="Segoe UI" panose="020B0502040204020203" pitchFamily="34" charset="0"/>
                <a:cs typeface="Segoe UI" panose="020B0502040204020203" pitchFamily="34" charset="0"/>
              </a:rPr>
              <a:t>Assumes 10% savings rate and 25% federal income tax rate</a:t>
            </a:r>
          </a:p>
          <a:p>
            <a:pPr marL="290513" indent="-290513">
              <a:lnSpc>
                <a:spcPct val="100000"/>
              </a:lnSpc>
              <a:spcBef>
                <a:spcPts val="1200"/>
              </a:spcBef>
              <a:buClr>
                <a:schemeClr val="tx2"/>
              </a:buClr>
              <a:buSzPct val="100000"/>
            </a:pPr>
            <a:r>
              <a:rPr lang="en-US" sz="2000" dirty="0">
                <a:solidFill>
                  <a:srgbClr val="002577"/>
                </a:solidFill>
                <a:latin typeface="Segoe UI" panose="020B0502040204020203" pitchFamily="34" charset="0"/>
                <a:cs typeface="Segoe UI" panose="020B0502040204020203" pitchFamily="34" charset="0"/>
              </a:rPr>
              <a:t>Reduce your taxable income</a:t>
            </a:r>
          </a:p>
          <a:p>
            <a:pPr marL="290513" indent="-290513">
              <a:lnSpc>
                <a:spcPct val="100000"/>
              </a:lnSpc>
              <a:spcBef>
                <a:spcPts val="1200"/>
              </a:spcBef>
              <a:buClr>
                <a:schemeClr val="tx2"/>
              </a:buClr>
              <a:buSzPct val="100000"/>
            </a:pPr>
            <a:r>
              <a:rPr lang="en-US" sz="2000" dirty="0">
                <a:solidFill>
                  <a:srgbClr val="002577"/>
                </a:solidFill>
                <a:latin typeface="Segoe UI" panose="020B0502040204020203" pitchFamily="34" charset="0"/>
                <a:cs typeface="Segoe UI" panose="020B0502040204020203" pitchFamily="34" charset="0"/>
              </a:rPr>
              <a:t>Reduce payments on student loan debt</a:t>
            </a:r>
          </a:p>
          <a:p>
            <a:pPr marL="290513" indent="-290513">
              <a:spcAft>
                <a:spcPts val="2000"/>
              </a:spcAft>
              <a:buClr>
                <a:schemeClr val="tx2"/>
              </a:buClr>
              <a:buSzPct val="150000"/>
            </a:pPr>
            <a:endParaRPr lang="en-US" sz="1400" dirty="0">
              <a:solidFill>
                <a:srgbClr val="002577"/>
              </a:solidFill>
              <a:latin typeface="Segoe UI" panose="020B0502040204020203" pitchFamily="34" charset="0"/>
              <a:cs typeface="Segoe UI" panose="020B0502040204020203" pitchFamily="34" charset="0"/>
            </a:endParaRPr>
          </a:p>
        </p:txBody>
      </p:sp>
      <p:sp>
        <p:nvSpPr>
          <p:cNvPr id="13" name="Text Placeholder 12">
            <a:extLst>
              <a:ext uri="{FF2B5EF4-FFF2-40B4-BE49-F238E27FC236}">
                <a16:creationId xmlns:a16="http://schemas.microsoft.com/office/drawing/2014/main" id="{7C11A117-03D4-3142-9CA4-30E0EC7CF76C}"/>
              </a:ext>
            </a:extLst>
          </p:cNvPr>
          <p:cNvSpPr>
            <a:spLocks noGrp="1"/>
          </p:cNvSpPr>
          <p:nvPr>
            <p:ph type="body" sz="quarter" idx="33"/>
          </p:nvPr>
        </p:nvSpPr>
        <p:spPr>
          <a:xfrm>
            <a:off x="7376430" y="2280454"/>
            <a:ext cx="4858728" cy="268538"/>
          </a:xfrm>
        </p:spPr>
        <p:txBody>
          <a:bodyPr/>
          <a:lstStyle/>
          <a:p>
            <a:pPr marL="13446">
              <a:lnSpc>
                <a:spcPct val="100000"/>
              </a:lnSpc>
              <a:spcBef>
                <a:spcPts val="300"/>
              </a:spcBef>
            </a:pPr>
            <a:r>
              <a:rPr lang="en-US" sz="1600" spc="10" dirty="0">
                <a:solidFill>
                  <a:schemeClr val="tx2"/>
                </a:solidFill>
                <a:latin typeface="Segoe UI Semibold" panose="020B0502040204020203" pitchFamily="34" charset="0"/>
                <a:ea typeface="Segoe UI Historic" panose="020B0502040204020203" pitchFamily="34" charset="0"/>
                <a:cs typeface="Segoe UI Semibold" panose="020B0502040204020203" pitchFamily="34" charset="0"/>
              </a:rPr>
              <a:t>H</a:t>
            </a:r>
            <a:r>
              <a:rPr lang="en-US" sz="1600" spc="10" dirty="0">
                <a:solidFill>
                  <a:schemeClr val="tx2"/>
                </a:solidFill>
                <a:latin typeface="Segoe UI Semibold" panose="020B0502040204020203" pitchFamily="34" charset="0"/>
                <a:cs typeface="Segoe UI Semibold" panose="020B0502040204020203" pitchFamily="34" charset="0"/>
              </a:rPr>
              <a:t>ypothetical example</a:t>
            </a:r>
          </a:p>
        </p:txBody>
      </p:sp>
      <p:cxnSp>
        <p:nvCxnSpPr>
          <p:cNvPr id="3" name="Straight Connector 2">
            <a:extLst>
              <a:ext uri="{FF2B5EF4-FFF2-40B4-BE49-F238E27FC236}">
                <a16:creationId xmlns:a16="http://schemas.microsoft.com/office/drawing/2014/main" id="{B1E32AAF-CAD3-6801-8FFC-7916093ACDDF}"/>
              </a:ext>
            </a:extLst>
          </p:cNvPr>
          <p:cNvCxnSpPr>
            <a:cxnSpLocks/>
          </p:cNvCxnSpPr>
          <p:nvPr/>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C3119815-B1B9-C97F-E008-C7A1E22F3070}"/>
              </a:ext>
            </a:extLst>
          </p:cNvPr>
          <p:cNvSpPr txBox="1">
            <a:spLocks/>
          </p:cNvSpPr>
          <p:nvPr/>
        </p:nvSpPr>
        <p:spPr>
          <a:xfrm>
            <a:off x="366482" y="6723529"/>
            <a:ext cx="6077349" cy="620807"/>
          </a:xfrm>
          <a:prstGeom prst="rect">
            <a:avLst/>
          </a:prstGeom>
        </p:spPr>
        <p:txBody>
          <a:bodyPr bIns="0" anchor="b"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1000"/>
              </a:lnSpc>
              <a:buNone/>
            </a:pPr>
            <a:r>
              <a:rPr lang="en-US" sz="800" dirty="0">
                <a:solidFill>
                  <a:srgbClr val="75787B"/>
                </a:solidFill>
                <a:latin typeface="Segoe UI" panose="020B0502040204020203" pitchFamily="34" charset="0"/>
                <a:ea typeface="Source Sans Pro" panose="020B0604020202020204" charset="0"/>
                <a:cs typeface="Segoe UI" panose="020B0502040204020203" pitchFamily="34" charset="0"/>
              </a:rPr>
              <a:t>This example takes into account only federal income taxes and does not consider state or local taxes or other payroll adjustments. Withdrawals [made prior to age 59½ may be subject to a 10% federal income tax penalty and] are subject to plan restrictions. Taxes are due upon withdrawal from a tax-deferred account. Individual outcomes will vary. </a:t>
            </a:r>
          </a:p>
        </p:txBody>
      </p:sp>
    </p:spTree>
    <p:extLst>
      <p:ext uri="{BB962C8B-B14F-4D97-AF65-F5344CB8AC3E}">
        <p14:creationId xmlns:p14="http://schemas.microsoft.com/office/powerpoint/2010/main" val="3314618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AE2410-EFEF-0449-A423-7523C6E422E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1AE2410-EFEF-0449-A423-7523C6E422E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E147743E-4C03-A045-8AEF-9E7F727D3D84}"/>
              </a:ext>
            </a:extLst>
          </p:cNvPr>
          <p:cNvSpPr>
            <a:spLocks noGrp="1"/>
          </p:cNvSpPr>
          <p:nvPr>
            <p:ph type="body" sz="quarter" idx="15"/>
          </p:nvPr>
        </p:nvSpPr>
        <p:spPr>
          <a:xfrm>
            <a:off x="342144" y="475130"/>
            <a:ext cx="13831055" cy="845127"/>
          </a:xfrm>
        </p:spPr>
        <p:txBody>
          <a:bodyPr/>
          <a:lstStyle/>
          <a:p>
            <a:pPr lvl="0"/>
            <a:r>
              <a:rPr lang="en-US" dirty="0">
                <a:latin typeface="Segoe UI" panose="020B0502040204020203" pitchFamily="34" charset="0"/>
                <a:sym typeface="Segoe UI" panose="020B0502040204020203" pitchFamily="34" charset="0"/>
              </a:rPr>
              <a:t>Taking money out of </a:t>
            </a:r>
            <a:r>
              <a:rPr lang="en-US" dirty="0"/>
              <a:t>your account</a:t>
            </a:r>
            <a:endParaRPr lang="en-US" dirty="0">
              <a:latin typeface="Segoe UI" panose="020B0502040204020203" pitchFamily="34" charset="0"/>
              <a:sym typeface="Segoe UI" panose="020B0502040204020203" pitchFamily="34" charset="0"/>
            </a:endParaRPr>
          </a:p>
        </p:txBody>
      </p:sp>
      <p:sp>
        <p:nvSpPr>
          <p:cNvPr id="14" name="Slide Number Placeholder 2">
            <a:extLst>
              <a:ext uri="{FF2B5EF4-FFF2-40B4-BE49-F238E27FC236}">
                <a16:creationId xmlns:a16="http://schemas.microsoft.com/office/drawing/2014/main" id="{022A0D37-FF99-2A4C-BC89-860C9997EF6F}"/>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11</a:t>
            </a:fld>
            <a:endParaRPr lang="en-US" dirty="0">
              <a:latin typeface="Segoe UI" panose="020B0502040204020203" pitchFamily="34" charset="0"/>
              <a:sym typeface="Segoe UI" panose="020B0502040204020203" pitchFamily="34" charset="0"/>
            </a:endParaRPr>
          </a:p>
        </p:txBody>
      </p:sp>
      <p:sp>
        <p:nvSpPr>
          <p:cNvPr id="15" name="Footer Placeholder 3">
            <a:extLst>
              <a:ext uri="{FF2B5EF4-FFF2-40B4-BE49-F238E27FC236}">
                <a16:creationId xmlns:a16="http://schemas.microsoft.com/office/drawing/2014/main" id="{2F73ED37-5902-9344-B018-E47BF0314C57}"/>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endParaRPr lang="en-US" dirty="0"/>
          </a:p>
        </p:txBody>
      </p:sp>
      <p:sp>
        <p:nvSpPr>
          <p:cNvPr id="3" name="Text Placeholder 1">
            <a:extLst>
              <a:ext uri="{FF2B5EF4-FFF2-40B4-BE49-F238E27FC236}">
                <a16:creationId xmlns:a16="http://schemas.microsoft.com/office/drawing/2014/main" id="{AFD3AADD-3A11-C1CE-A004-C371FB14DDB0}"/>
              </a:ext>
            </a:extLst>
          </p:cNvPr>
          <p:cNvSpPr txBox="1">
            <a:spLocks/>
          </p:cNvSpPr>
          <p:nvPr/>
        </p:nvSpPr>
        <p:spPr>
          <a:xfrm>
            <a:off x="347473" y="2979921"/>
            <a:ext cx="4346446" cy="357647"/>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1600"/>
              </a:lnSpc>
              <a:spcBef>
                <a:spcPts val="1600"/>
              </a:spcBef>
              <a:buNone/>
            </a:pPr>
            <a:r>
              <a:rPr lang="en-US" sz="2500" b="1" dirty="0">
                <a:solidFill>
                  <a:srgbClr val="3369FF"/>
                </a:solidFill>
                <a:latin typeface="Segoe UI" panose="020B0502040204020203" pitchFamily="34" charset="0"/>
                <a:cs typeface="Segoe UI" panose="020B0502040204020203" pitchFamily="34" charset="0"/>
                <a:sym typeface="Segoe UI" panose="020B0502040204020203" pitchFamily="34" charset="0"/>
              </a:rPr>
              <a:t>Loans</a:t>
            </a:r>
          </a:p>
        </p:txBody>
      </p:sp>
      <p:sp>
        <p:nvSpPr>
          <p:cNvPr id="4" name="Text Placeholder 13">
            <a:extLst>
              <a:ext uri="{FF2B5EF4-FFF2-40B4-BE49-F238E27FC236}">
                <a16:creationId xmlns:a16="http://schemas.microsoft.com/office/drawing/2014/main" id="{B5278705-377D-2924-C574-114AC504B1AE}"/>
              </a:ext>
            </a:extLst>
          </p:cNvPr>
          <p:cNvSpPr txBox="1">
            <a:spLocks/>
          </p:cNvSpPr>
          <p:nvPr/>
        </p:nvSpPr>
        <p:spPr>
          <a:xfrm>
            <a:off x="381863" y="3581218"/>
            <a:ext cx="3986937" cy="2460495"/>
          </a:xfrm>
          <a:prstGeom prst="rect">
            <a:avLst/>
          </a:prstGeom>
        </p:spPr>
        <p:txBody>
          <a:bodyPr tIns="0">
            <a:noAutofit/>
          </a:bodyPr>
          <a:lstStyle>
            <a:lvl1pPr marL="0" indent="0" algn="l" defTabSz="1097198" rtl="0" eaLnBrk="1" latinLnBrk="0" hangingPunct="1">
              <a:lnSpc>
                <a:spcPct val="90000"/>
              </a:lnSpc>
              <a:spcBef>
                <a:spcPts val="1200"/>
              </a:spcBef>
              <a:buFont typeface="Arial" panose="020B0604020202020204" pitchFamily="34" charset="0"/>
              <a:buNone/>
              <a:defRPr sz="1200" b="0" i="0" kern="1200">
                <a:solidFill>
                  <a:srgbClr val="75787B"/>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93688" indent="-293688">
              <a:lnSpc>
                <a:spcPct val="100000"/>
              </a:lnSpc>
              <a:buClr>
                <a:schemeClr val="tx2"/>
              </a:buClr>
              <a:buFont typeface="Courier New" panose="02070309020205020404" pitchFamily="49" charset="0"/>
              <a:buChar char="o"/>
            </a:pPr>
            <a:r>
              <a:rPr lang="en-US" sz="2000" dirty="0">
                <a:solidFill>
                  <a:schemeClr val="tx2"/>
                </a:solidFill>
                <a:cs typeface="Segoe UI" panose="020B0502040204020203" pitchFamily="34" charset="0"/>
              </a:rPr>
              <a:t>No loans</a:t>
            </a:r>
            <a:endParaRPr lang="en-US" sz="2000" b="1" dirty="0">
              <a:solidFill>
                <a:schemeClr val="tx2"/>
              </a:solidFill>
              <a:cs typeface="Segoe UI" panose="020B0502040204020203" pitchFamily="34" charset="0"/>
            </a:endParaRPr>
          </a:p>
        </p:txBody>
      </p:sp>
      <p:sp>
        <p:nvSpPr>
          <p:cNvPr id="5" name="Text Placeholder 14">
            <a:extLst>
              <a:ext uri="{FF2B5EF4-FFF2-40B4-BE49-F238E27FC236}">
                <a16:creationId xmlns:a16="http://schemas.microsoft.com/office/drawing/2014/main" id="{089C58A4-A0AA-CBBE-7D13-B9B2297FF701}"/>
              </a:ext>
            </a:extLst>
          </p:cNvPr>
          <p:cNvSpPr txBox="1">
            <a:spLocks/>
          </p:cNvSpPr>
          <p:nvPr/>
        </p:nvSpPr>
        <p:spPr>
          <a:xfrm>
            <a:off x="4877791" y="3581218"/>
            <a:ext cx="4586864" cy="2460496"/>
          </a:xfrm>
          <a:prstGeom prst="rect">
            <a:avLst/>
          </a:prstGeom>
        </p:spPr>
        <p:txBody>
          <a:bodyPr tIns="0">
            <a:noAutofit/>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93688" indent="-293688">
              <a:lnSpc>
                <a:spcPct val="100000"/>
              </a:lnSpc>
              <a:buClr>
                <a:schemeClr val="tx2"/>
              </a:buClr>
              <a:buFont typeface="Courier New" panose="02070309020205020404" pitchFamily="49" charset="0"/>
              <a:buChar char="o"/>
            </a:pPr>
            <a:r>
              <a:rPr lang="en-US" sz="2000" dirty="0">
                <a:solidFill>
                  <a:schemeClr val="tx2"/>
                </a:solidFill>
                <a:latin typeface="Segoe UI" panose="020B0502040204020203" pitchFamily="34" charset="0"/>
                <a:cs typeface="Segoe UI" panose="020B0502040204020203" pitchFamily="34" charset="0"/>
              </a:rPr>
              <a:t>Separation from service</a:t>
            </a:r>
            <a:endParaRPr lang="en-US" sz="2000" baseline="35000" dirty="0">
              <a:solidFill>
                <a:schemeClr val="tx2"/>
              </a:solidFill>
              <a:latin typeface="Segoe UI" panose="020B0502040204020203" pitchFamily="34" charset="0"/>
              <a:cs typeface="Segoe UI" panose="020B0502040204020203" pitchFamily="34" charset="0"/>
            </a:endParaRPr>
          </a:p>
          <a:p>
            <a:pPr marL="293688" indent="-293688">
              <a:lnSpc>
                <a:spcPct val="100000"/>
              </a:lnSpc>
              <a:buClr>
                <a:schemeClr val="tx2"/>
              </a:buClr>
              <a:buFont typeface="Courier New" panose="02070309020205020404" pitchFamily="49" charset="0"/>
              <a:buChar char="o"/>
            </a:pPr>
            <a:r>
              <a:rPr lang="en-US" sz="2000" dirty="0">
                <a:solidFill>
                  <a:schemeClr val="tx2"/>
                </a:solidFill>
                <a:latin typeface="Segoe UI" panose="020B0502040204020203" pitchFamily="34" charset="0"/>
                <a:cs typeface="Segoe UI" panose="020B0502040204020203" pitchFamily="34" charset="0"/>
              </a:rPr>
              <a:t>Required Minimum Distributions (RMDs)</a:t>
            </a:r>
            <a:r>
              <a:rPr lang="en-US" sz="2000" baseline="35000" dirty="0">
                <a:solidFill>
                  <a:schemeClr val="tx2"/>
                </a:solidFill>
                <a:latin typeface="Segoe UI" panose="020B0502040204020203" pitchFamily="34" charset="0"/>
                <a:cs typeface="Segoe UI" panose="020B0502040204020203" pitchFamily="34" charset="0"/>
              </a:rPr>
              <a:t> 5</a:t>
            </a:r>
          </a:p>
          <a:p>
            <a:pPr marL="293688" indent="-293688">
              <a:lnSpc>
                <a:spcPct val="100000"/>
              </a:lnSpc>
              <a:buClr>
                <a:schemeClr val="tx2"/>
              </a:buClr>
              <a:buFont typeface="Courier New" panose="02070309020205020404" pitchFamily="49" charset="0"/>
              <a:buChar char="o"/>
            </a:pPr>
            <a:r>
              <a:rPr lang="en-US" sz="2000" dirty="0">
                <a:solidFill>
                  <a:schemeClr val="tx2"/>
                </a:solidFill>
                <a:latin typeface="Segoe UI" panose="020B0502040204020203" pitchFamily="34" charset="0"/>
                <a:cs typeface="Segoe UI" panose="020B0502040204020203" pitchFamily="34" charset="0"/>
              </a:rPr>
              <a:t>Death</a:t>
            </a:r>
          </a:p>
          <a:p>
            <a:pPr marL="293688" indent="-293688">
              <a:lnSpc>
                <a:spcPct val="100000"/>
              </a:lnSpc>
              <a:buClr>
                <a:schemeClr val="tx2"/>
              </a:buClr>
              <a:buFont typeface="Courier New" panose="02070309020205020404" pitchFamily="49" charset="0"/>
              <a:buChar char="o"/>
            </a:pPr>
            <a:endParaRPr lang="en-US" sz="2000" dirty="0">
              <a:solidFill>
                <a:schemeClr val="tx2"/>
              </a:solidFill>
              <a:latin typeface="Segoe UI" panose="020B0502040204020203" pitchFamily="34" charset="0"/>
              <a:cs typeface="Segoe UI" panose="020B0502040204020203" pitchFamily="34" charset="0"/>
            </a:endParaRPr>
          </a:p>
        </p:txBody>
      </p:sp>
      <p:sp>
        <p:nvSpPr>
          <p:cNvPr id="6" name="Text Placeholder 15">
            <a:extLst>
              <a:ext uri="{FF2B5EF4-FFF2-40B4-BE49-F238E27FC236}">
                <a16:creationId xmlns:a16="http://schemas.microsoft.com/office/drawing/2014/main" id="{23900B6B-59E6-D3E2-7304-9BAE995A9068}"/>
              </a:ext>
            </a:extLst>
          </p:cNvPr>
          <p:cNvSpPr txBox="1">
            <a:spLocks/>
          </p:cNvSpPr>
          <p:nvPr/>
        </p:nvSpPr>
        <p:spPr>
          <a:xfrm>
            <a:off x="9844491" y="3581218"/>
            <a:ext cx="3888873" cy="2460497"/>
          </a:xfrm>
          <a:prstGeom prst="rect">
            <a:avLst/>
          </a:prstGeom>
        </p:spPr>
        <p:txBody>
          <a:bodyPr tIns="0">
            <a:noAutofit/>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93688" indent="-285750">
              <a:lnSpc>
                <a:spcPct val="100000"/>
              </a:lnSpc>
              <a:buClr>
                <a:schemeClr val="tx2"/>
              </a:buClr>
              <a:buFont typeface="Courier New" panose="02070309020205020404" pitchFamily="49" charset="0"/>
              <a:buChar char="o"/>
            </a:pPr>
            <a:r>
              <a:rPr lang="en-US" sz="2000" dirty="0">
                <a:solidFill>
                  <a:schemeClr val="tx2"/>
                </a:solidFill>
                <a:latin typeface="Segoe UI" panose="020B0502040204020203" pitchFamily="34" charset="0"/>
                <a:cs typeface="Segoe UI" panose="020B0502040204020203" pitchFamily="34" charset="0"/>
              </a:rPr>
              <a:t>Hardship withdrawals</a:t>
            </a:r>
          </a:p>
          <a:p>
            <a:pPr marL="293688" indent="-285750">
              <a:lnSpc>
                <a:spcPct val="100000"/>
              </a:lnSpc>
              <a:buClr>
                <a:schemeClr val="tx2"/>
              </a:buClr>
              <a:buFont typeface="Courier New" panose="02070309020205020404" pitchFamily="49" charset="0"/>
              <a:buChar char="o"/>
            </a:pPr>
            <a:r>
              <a:rPr lang="en-US" sz="2000" dirty="0">
                <a:solidFill>
                  <a:schemeClr val="tx2"/>
                </a:solidFill>
                <a:latin typeface="Segoe UI" panose="020B0502040204020203" pitchFamily="34" charset="0"/>
                <a:cs typeface="Segoe UI" panose="020B0502040204020203" pitchFamily="34" charset="0"/>
              </a:rPr>
              <a:t>Unforeseen emergencies </a:t>
            </a:r>
            <a:endParaRPr lang="en-US" sz="2000" b="1" dirty="0">
              <a:solidFill>
                <a:schemeClr val="tx2"/>
              </a:solidFill>
              <a:latin typeface="Segoe UI" panose="020B0502040204020203" pitchFamily="34" charset="0"/>
              <a:cs typeface="Segoe UI" panose="020B0502040204020203" pitchFamily="34" charset="0"/>
            </a:endParaRPr>
          </a:p>
          <a:p>
            <a:pPr marL="293688" indent="-285750">
              <a:lnSpc>
                <a:spcPct val="100000"/>
              </a:lnSpc>
              <a:buClr>
                <a:schemeClr val="tx2"/>
              </a:buClr>
              <a:buFont typeface="Courier New" panose="02070309020205020404" pitchFamily="49" charset="0"/>
              <a:buChar char="o"/>
            </a:pPr>
            <a:r>
              <a:rPr lang="en-US" sz="2000" dirty="0">
                <a:solidFill>
                  <a:schemeClr val="tx2"/>
                </a:solidFill>
                <a:latin typeface="Segoe UI" panose="020B0502040204020203" pitchFamily="34" charset="0"/>
                <a:cs typeface="Segoe UI" panose="020B0502040204020203" pitchFamily="34" charset="0"/>
              </a:rPr>
              <a:t>In-Service Withdrawal @ age 59 1/2</a:t>
            </a:r>
          </a:p>
          <a:p>
            <a:pPr marL="293688" indent="-285750">
              <a:lnSpc>
                <a:spcPct val="100000"/>
              </a:lnSpc>
              <a:buClr>
                <a:schemeClr val="tx2"/>
              </a:buClr>
              <a:buFont typeface="Courier New" panose="02070309020205020404" pitchFamily="49" charset="0"/>
              <a:buChar char="o"/>
            </a:pPr>
            <a:endParaRPr lang="en-US" sz="2000" b="1" dirty="0">
              <a:solidFill>
                <a:schemeClr val="tx2"/>
              </a:solidFill>
              <a:latin typeface="Segoe UI" panose="020B0502040204020203" pitchFamily="34" charset="0"/>
              <a:cs typeface="Segoe UI" panose="020B0502040204020203" pitchFamily="34" charset="0"/>
            </a:endParaRPr>
          </a:p>
        </p:txBody>
      </p:sp>
      <p:sp>
        <p:nvSpPr>
          <p:cNvPr id="7" name="Text Placeholder 1">
            <a:extLst>
              <a:ext uri="{FF2B5EF4-FFF2-40B4-BE49-F238E27FC236}">
                <a16:creationId xmlns:a16="http://schemas.microsoft.com/office/drawing/2014/main" id="{2EDB7821-698A-38A4-95A9-DDDDA4CEDC2E}"/>
              </a:ext>
            </a:extLst>
          </p:cNvPr>
          <p:cNvSpPr txBox="1">
            <a:spLocks/>
          </p:cNvSpPr>
          <p:nvPr/>
        </p:nvSpPr>
        <p:spPr>
          <a:xfrm>
            <a:off x="4869922" y="2979921"/>
            <a:ext cx="4346447" cy="357647"/>
          </a:xfrm>
          <a:prstGeom prst="rect">
            <a:avLst/>
          </a:prstGeom>
        </p:spPr>
        <p:txBody>
          <a:bodyPr>
            <a:noAutofit/>
          </a:bodyPr>
          <a:lstStyle>
            <a:lvl1pPr marL="0" indent="0" algn="l" defTabSz="1097198" rtl="0" eaLnBrk="1" latinLnBrk="0" hangingPunct="1">
              <a:lnSpc>
                <a:spcPct val="90000"/>
              </a:lnSpc>
              <a:spcBef>
                <a:spcPts val="1200"/>
              </a:spcBef>
              <a:buFont typeface="Arial" panose="020B0604020202020204" pitchFamily="34" charset="0"/>
              <a:buNone/>
              <a:defRPr sz="6960" b="1" i="0" kern="1200">
                <a:solidFill>
                  <a:srgbClr val="3369FF"/>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ts val="1600"/>
              </a:lnSpc>
              <a:spcBef>
                <a:spcPts val="1600"/>
              </a:spcBef>
            </a:pPr>
            <a:r>
              <a:rPr lang="en-US" sz="2500" dirty="0"/>
              <a:t>Qualified distributions</a:t>
            </a:r>
          </a:p>
        </p:txBody>
      </p:sp>
      <p:sp>
        <p:nvSpPr>
          <p:cNvPr id="8" name="Text Placeholder 1">
            <a:extLst>
              <a:ext uri="{FF2B5EF4-FFF2-40B4-BE49-F238E27FC236}">
                <a16:creationId xmlns:a16="http://schemas.microsoft.com/office/drawing/2014/main" id="{42C6CAC4-771B-18E5-B828-D65C17444143}"/>
              </a:ext>
            </a:extLst>
          </p:cNvPr>
          <p:cNvSpPr txBox="1">
            <a:spLocks/>
          </p:cNvSpPr>
          <p:nvPr/>
        </p:nvSpPr>
        <p:spPr>
          <a:xfrm>
            <a:off x="9844599" y="2979921"/>
            <a:ext cx="4328600" cy="357646"/>
          </a:xfrm>
          <a:prstGeom prst="rect">
            <a:avLst/>
          </a:prstGeom>
        </p:spPr>
        <p:txBody>
          <a:bodyPr>
            <a:noAutofit/>
          </a:bodyPr>
          <a:lstStyle>
            <a:lvl1pPr marL="0" indent="0" algn="l" defTabSz="1097198" rtl="0" eaLnBrk="1" latinLnBrk="0" hangingPunct="1">
              <a:lnSpc>
                <a:spcPct val="90000"/>
              </a:lnSpc>
              <a:spcBef>
                <a:spcPts val="1200"/>
              </a:spcBef>
              <a:buFont typeface="Arial" panose="020B0604020202020204" pitchFamily="34" charset="0"/>
              <a:buNone/>
              <a:defRPr sz="6960" b="1" i="0" kern="1200">
                <a:solidFill>
                  <a:srgbClr val="3369FF"/>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ts val="1600"/>
              </a:lnSpc>
              <a:spcBef>
                <a:spcPts val="1600"/>
              </a:spcBef>
            </a:pPr>
            <a:r>
              <a:rPr lang="en-US" sz="2500" dirty="0"/>
              <a:t>Other types of withdrawals</a:t>
            </a:r>
          </a:p>
        </p:txBody>
      </p:sp>
      <p:grpSp>
        <p:nvGrpSpPr>
          <p:cNvPr id="9" name="Group 8">
            <a:extLst>
              <a:ext uri="{FF2B5EF4-FFF2-40B4-BE49-F238E27FC236}">
                <a16:creationId xmlns:a16="http://schemas.microsoft.com/office/drawing/2014/main" id="{27689F0A-8901-3751-DAD9-0D1EE1F77D9E}"/>
              </a:ext>
            </a:extLst>
          </p:cNvPr>
          <p:cNvGrpSpPr/>
          <p:nvPr/>
        </p:nvGrpSpPr>
        <p:grpSpPr>
          <a:xfrm>
            <a:off x="4754026" y="2891664"/>
            <a:ext cx="4996361" cy="3047318"/>
            <a:chOff x="4754026" y="2891664"/>
            <a:chExt cx="4996361" cy="3166236"/>
          </a:xfrm>
        </p:grpSpPr>
        <p:cxnSp>
          <p:nvCxnSpPr>
            <p:cNvPr id="19" name="Straight Connector 18">
              <a:extLst>
                <a:ext uri="{FF2B5EF4-FFF2-40B4-BE49-F238E27FC236}">
                  <a16:creationId xmlns:a16="http://schemas.microsoft.com/office/drawing/2014/main" id="{1D7ACC39-5F64-3464-AB0E-46DA6BBE33BE}"/>
                </a:ext>
              </a:extLst>
            </p:cNvPr>
            <p:cNvCxnSpPr>
              <a:cxnSpLocks/>
            </p:cNvCxnSpPr>
            <p:nvPr/>
          </p:nvCxnSpPr>
          <p:spPr>
            <a:xfrm>
              <a:off x="4754026" y="2891664"/>
              <a:ext cx="0" cy="3166236"/>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CD7774-74A4-337E-61FC-7FE409B40082}"/>
                </a:ext>
              </a:extLst>
            </p:cNvPr>
            <p:cNvCxnSpPr>
              <a:cxnSpLocks/>
            </p:cNvCxnSpPr>
            <p:nvPr/>
          </p:nvCxnSpPr>
          <p:spPr>
            <a:xfrm>
              <a:off x="9750387" y="2891664"/>
              <a:ext cx="0" cy="3166236"/>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35B77E38-FD11-521C-EC74-81E7DDD9DFFB}"/>
              </a:ext>
            </a:extLst>
          </p:cNvPr>
          <p:cNvCxnSpPr>
            <a:cxnSpLocks/>
          </p:cNvCxnSpPr>
          <p:nvPr/>
        </p:nvCxnSpPr>
        <p:spPr>
          <a:xfrm>
            <a:off x="457199" y="2743881"/>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2" name="Text Placeholder 2">
            <a:extLst>
              <a:ext uri="{FF2B5EF4-FFF2-40B4-BE49-F238E27FC236}">
                <a16:creationId xmlns:a16="http://schemas.microsoft.com/office/drawing/2014/main" id="{45B73CBF-0CAB-B4DA-0EF6-97F5B2B5AAA0}"/>
              </a:ext>
            </a:extLst>
          </p:cNvPr>
          <p:cNvSpPr txBox="1">
            <a:spLocks/>
          </p:cNvSpPr>
          <p:nvPr/>
        </p:nvSpPr>
        <p:spPr>
          <a:xfrm>
            <a:off x="366483" y="7101337"/>
            <a:ext cx="5572496" cy="213863"/>
          </a:xfrm>
          <a:prstGeom prst="rect">
            <a:avLst/>
          </a:prstGeom>
        </p:spPr>
        <p:txBody>
          <a:bodyPr bIns="0" anchor="b"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119063" indent="-119063">
              <a:lnSpc>
                <a:spcPts val="1000"/>
              </a:lnSpc>
              <a:buNone/>
            </a:pPr>
            <a:r>
              <a:rPr lang="en-US" sz="800" dirty="0">
                <a:solidFill>
                  <a:srgbClr val="75787B"/>
                </a:solidFill>
                <a:latin typeface="Segoe UI" panose="020B0502040204020203" pitchFamily="34" charset="0"/>
                <a:cs typeface="Segoe UI" panose="020B0502040204020203" pitchFamily="34" charset="0"/>
              </a:rPr>
              <a:t>5 	RMDs: You must begin taking distributions by April 1 of the year after you reach age 73, unless you are still working for the employer who sponsors the plan. </a:t>
            </a:r>
            <a:endParaRPr lang="en-US" sz="800" dirty="0">
              <a:solidFill>
                <a:srgbClr val="75787B"/>
              </a:solidFill>
              <a:latin typeface="Segoe UI" panose="020B0502040204020203" pitchFamily="34" charset="0"/>
              <a:ea typeface="Source Sans Pro" panose="020B0604020202020204" charset="0"/>
              <a:cs typeface="Segoe UI" panose="020B0502040204020203" pitchFamily="34" charset="0"/>
            </a:endParaRPr>
          </a:p>
        </p:txBody>
      </p:sp>
    </p:spTree>
    <p:extLst>
      <p:ext uri="{BB962C8B-B14F-4D97-AF65-F5344CB8AC3E}">
        <p14:creationId xmlns:p14="http://schemas.microsoft.com/office/powerpoint/2010/main" val="3624131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firefighters standing next to a fire truck&#10;&#10;Description automatically generated">
            <a:extLst>
              <a:ext uri="{FF2B5EF4-FFF2-40B4-BE49-F238E27FC236}">
                <a16:creationId xmlns:a16="http://schemas.microsoft.com/office/drawing/2014/main" id="{106B699C-418B-D317-4868-172A26512C35}"/>
              </a:ext>
            </a:extLst>
          </p:cNvPr>
          <p:cNvPicPr>
            <a:picLocks noChangeAspect="1"/>
          </p:cNvPicPr>
          <p:nvPr/>
        </p:nvPicPr>
        <p:blipFill>
          <a:blip r:embed="rId3"/>
          <a:stretch>
            <a:fillRect/>
          </a:stretch>
        </p:blipFill>
        <p:spPr>
          <a:xfrm>
            <a:off x="7305625" y="0"/>
            <a:ext cx="7324775" cy="8229600"/>
          </a:xfrm>
          <a:prstGeom prst="rect">
            <a:avLst/>
          </a:prstGeom>
        </p:spPr>
      </p:pic>
      <p:sp>
        <p:nvSpPr>
          <p:cNvPr id="2" name="Slide Number Placeholder 1">
            <a:extLst>
              <a:ext uri="{FF2B5EF4-FFF2-40B4-BE49-F238E27FC236}">
                <a16:creationId xmlns:a16="http://schemas.microsoft.com/office/drawing/2014/main" id="{C6492C98-786D-CE15-8860-4E53BC3D188C}"/>
              </a:ext>
            </a:extLst>
          </p:cNvPr>
          <p:cNvSpPr>
            <a:spLocks noGrp="1"/>
          </p:cNvSpPr>
          <p:nvPr>
            <p:ph type="sldNum" sz="quarter" idx="10"/>
          </p:nvPr>
        </p:nvSpPr>
        <p:spPr/>
        <p:txBody>
          <a:bodyPr/>
          <a:lstStyle/>
          <a:p>
            <a:fld id="{2C7AFF3D-0B71-614B-ACB6-7F45BDA6A838}" type="slidenum">
              <a:rPr lang="en-US" smtClean="0"/>
              <a:pPr/>
              <a:t>12</a:t>
            </a:fld>
            <a:endParaRPr lang="en-US" dirty="0"/>
          </a:p>
        </p:txBody>
      </p:sp>
      <p:sp>
        <p:nvSpPr>
          <p:cNvPr id="3" name="Footer Placeholder 2">
            <a:extLst>
              <a:ext uri="{FF2B5EF4-FFF2-40B4-BE49-F238E27FC236}">
                <a16:creationId xmlns:a16="http://schemas.microsoft.com/office/drawing/2014/main" id="{5D5E4D59-8893-E61C-9437-09055A549FC5}"/>
              </a:ext>
            </a:extLst>
          </p:cNvPr>
          <p:cNvSpPr>
            <a:spLocks noGrp="1"/>
          </p:cNvSpPr>
          <p:nvPr>
            <p:ph type="ftr" sz="quarter" idx="11"/>
          </p:nvPr>
        </p:nvSpPr>
        <p:spPr/>
        <p:txBody>
          <a:bodyPr/>
          <a:lstStyle/>
          <a:p>
            <a:r>
              <a:rPr lang="en-US" dirty="0">
                <a:latin typeface="Segoe UI" panose="020B0502040204020203" pitchFamily="34" charset="0"/>
                <a:sym typeface="Segoe UI" panose="020B0502040204020203" pitchFamily="34" charset="0"/>
              </a:rPr>
              <a:t>Prepare for a comfortable retirement — 2025</a:t>
            </a:r>
          </a:p>
        </p:txBody>
      </p:sp>
      <p:sp>
        <p:nvSpPr>
          <p:cNvPr id="7" name="Text Placeholder 1">
            <a:extLst>
              <a:ext uri="{FF2B5EF4-FFF2-40B4-BE49-F238E27FC236}">
                <a16:creationId xmlns:a16="http://schemas.microsoft.com/office/drawing/2014/main" id="{11447DF6-6F0D-2BCF-F521-A87264AB5179}"/>
              </a:ext>
            </a:extLst>
          </p:cNvPr>
          <p:cNvSpPr txBox="1">
            <a:spLocks/>
          </p:cNvSpPr>
          <p:nvPr/>
        </p:nvSpPr>
        <p:spPr>
          <a:xfrm>
            <a:off x="363682" y="1840523"/>
            <a:ext cx="6323990" cy="5083791"/>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292100" indent="-292100">
              <a:lnSpc>
                <a:spcPct val="100000"/>
              </a:lnSpc>
              <a:spcBef>
                <a:spcPts val="1800"/>
              </a:spcBef>
              <a:buFont typeface="Courier New" panose="02070309020205020404" pitchFamily="49" charset="0"/>
              <a:buChar char="o"/>
            </a:pPr>
            <a:r>
              <a:rPr lang="en-US" sz="2200" b="1" spc="10" dirty="0">
                <a:solidFill>
                  <a:schemeClr val="bg2"/>
                </a:solidFill>
                <a:latin typeface="Segoe UI Semibold" panose="020B0502040204020203" pitchFamily="34" charset="0"/>
                <a:cs typeface="Segoe UI Semibold" panose="020B0502040204020203" pitchFamily="34" charset="0"/>
              </a:rPr>
              <a:t>Start now, pay yourself first</a:t>
            </a:r>
          </a:p>
          <a:p>
            <a:pPr marL="292100" indent="-292100">
              <a:lnSpc>
                <a:spcPct val="100000"/>
              </a:lnSpc>
              <a:spcBef>
                <a:spcPts val="1800"/>
              </a:spcBef>
              <a:buFont typeface="Courier New" panose="02070309020205020404" pitchFamily="49" charset="0"/>
              <a:buChar char="o"/>
            </a:pPr>
            <a:r>
              <a:rPr lang="en-US" sz="2200" b="1" dirty="0">
                <a:solidFill>
                  <a:schemeClr val="bg2"/>
                </a:solidFill>
                <a:latin typeface="Segoe UI Semibold" panose="020B0502040204020203" pitchFamily="34" charset="0"/>
                <a:cs typeface="Segoe UI Semibold" panose="020B0502040204020203" pitchFamily="34" charset="0"/>
              </a:rPr>
              <a:t>Make pretax or [Roth contributions or both]</a:t>
            </a:r>
          </a:p>
          <a:p>
            <a:pPr marL="292100" indent="-292100">
              <a:lnSpc>
                <a:spcPts val="2300"/>
              </a:lnSpc>
              <a:spcBef>
                <a:spcPts val="1800"/>
              </a:spcBef>
              <a:buFont typeface="Courier New" panose="02070309020205020404" pitchFamily="49" charset="0"/>
              <a:buChar char="o"/>
            </a:pPr>
            <a:r>
              <a:rPr lang="en-US" sz="2200" b="1" dirty="0">
                <a:solidFill>
                  <a:schemeClr val="bg2"/>
                </a:solidFill>
                <a:latin typeface="Segoe UI Semibold" panose="020B0502040204020203" pitchFamily="34" charset="0"/>
                <a:cs typeface="Segoe UI Semibold" panose="020B0502040204020203" pitchFamily="34" charset="0"/>
              </a:rPr>
              <a:t>Increase your savings each year until you reach the limit and add a catch-up contribution if you’re age 50+</a:t>
            </a:r>
            <a:endParaRPr lang="en-US" sz="2200" b="1" dirty="0">
              <a:solidFill>
                <a:schemeClr val="bg2"/>
              </a:solidFill>
              <a:latin typeface="Segoe UI Semibold" panose="020B0502040204020203" pitchFamily="34" charset="0"/>
              <a:ea typeface="Segoe UI Historic" panose="020B0502040204020203" pitchFamily="34" charset="0"/>
              <a:cs typeface="Segoe UI Semibold" panose="020B0502040204020203" pitchFamily="34" charset="0"/>
            </a:endParaRPr>
          </a:p>
          <a:p>
            <a:pPr marL="292100" indent="-292100">
              <a:lnSpc>
                <a:spcPts val="2300"/>
              </a:lnSpc>
              <a:spcBef>
                <a:spcPts val="1800"/>
              </a:spcBef>
              <a:buFont typeface="Courier New" panose="02070309020205020404" pitchFamily="49" charset="0"/>
              <a:buChar char="o"/>
            </a:pPr>
            <a:r>
              <a:rPr lang="en-US" sz="2200" b="1" dirty="0">
                <a:solidFill>
                  <a:schemeClr val="bg2"/>
                </a:solidFill>
                <a:latin typeface="Segoe UI Semibold" panose="020B0502040204020203" pitchFamily="34" charset="0"/>
                <a:cs typeface="Segoe UI Semibold" panose="020B0502040204020203" pitchFamily="34" charset="0"/>
              </a:rPr>
              <a:t>Don’t take a withdrawal unless </a:t>
            </a:r>
            <a:br>
              <a:rPr lang="en-US" sz="2200" b="1" dirty="0">
                <a:solidFill>
                  <a:schemeClr val="bg2"/>
                </a:solidFill>
                <a:latin typeface="Segoe UI Semibold" panose="020B0502040204020203" pitchFamily="34" charset="0"/>
                <a:cs typeface="Segoe UI Semibold" panose="020B0502040204020203" pitchFamily="34" charset="0"/>
              </a:rPr>
            </a:br>
            <a:r>
              <a:rPr lang="en-US" sz="2200" b="1" dirty="0">
                <a:solidFill>
                  <a:schemeClr val="bg2"/>
                </a:solidFill>
                <a:latin typeface="Segoe UI Semibold" panose="020B0502040204020203" pitchFamily="34" charset="0"/>
                <a:cs typeface="Segoe UI Semibold" panose="020B0502040204020203" pitchFamily="34" charset="0"/>
              </a:rPr>
              <a:t>you really need it</a:t>
            </a:r>
          </a:p>
          <a:p>
            <a:pPr marL="0" indent="0">
              <a:lnSpc>
                <a:spcPts val="2000"/>
              </a:lnSpc>
              <a:buNone/>
            </a:pPr>
            <a:endParaRPr lang="en-US" sz="16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0" indent="0">
              <a:buNone/>
            </a:pPr>
            <a:endParaRPr lang="en-US" sz="2000" dirty="0">
              <a:solidFill>
                <a:schemeClr val="bg2"/>
              </a:solidFill>
            </a:endParaRPr>
          </a:p>
          <a:p>
            <a:endParaRPr lang="en-US" sz="2000" dirty="0">
              <a:solidFill>
                <a:schemeClr val="bg2"/>
              </a:solidFill>
            </a:endParaRPr>
          </a:p>
        </p:txBody>
      </p:sp>
      <p:sp>
        <p:nvSpPr>
          <p:cNvPr id="8" name="Title 5">
            <a:extLst>
              <a:ext uri="{FF2B5EF4-FFF2-40B4-BE49-F238E27FC236}">
                <a16:creationId xmlns:a16="http://schemas.microsoft.com/office/drawing/2014/main" id="{828E9B7D-76C9-EC1F-B20F-AD3D40C755E3}"/>
              </a:ext>
            </a:extLst>
          </p:cNvPr>
          <p:cNvSpPr txBox="1">
            <a:spLocks/>
          </p:cNvSpPr>
          <p:nvPr/>
        </p:nvSpPr>
        <p:spPr>
          <a:xfrm>
            <a:off x="364864" y="373589"/>
            <a:ext cx="6877311" cy="971116"/>
          </a:xfrm>
          <a:prstGeom prst="rect">
            <a:avLst/>
          </a:prstGeom>
        </p:spPr>
        <p:txBody>
          <a:bodyPr/>
          <a:lstStyle>
            <a:lvl1pPr algn="l" defTabSz="1097253" rtl="0" eaLnBrk="1" latinLnBrk="0" hangingPunct="1">
              <a:lnSpc>
                <a:spcPct val="90000"/>
              </a:lnSpc>
              <a:spcBef>
                <a:spcPct val="0"/>
              </a:spcBef>
              <a:buNone/>
              <a:defRPr sz="5280" kern="1200">
                <a:solidFill>
                  <a:schemeClr val="bg1"/>
                </a:solidFill>
                <a:latin typeface="+mj-lt"/>
                <a:ea typeface="+mj-ea"/>
                <a:cs typeface="+mj-cs"/>
              </a:defRPr>
            </a:lvl1pPr>
          </a:lstStyle>
          <a:p>
            <a:r>
              <a:rPr lang="en-US" sz="3500" b="1" dirty="0">
                <a:solidFill>
                  <a:schemeClr val="bg2"/>
                </a:solidFill>
                <a:latin typeface="Segoe UI" panose="020B0502040204020203" pitchFamily="34" charset="0"/>
                <a:cs typeface="Segoe UI" panose="020B0502040204020203" pitchFamily="34" charset="0"/>
              </a:rPr>
              <a:t>Summary</a:t>
            </a:r>
            <a:endParaRPr lang="en-US" sz="3500" b="1" dirty="0">
              <a:solidFill>
                <a:schemeClr val="bg2"/>
              </a:solidFill>
              <a:latin typeface="Segoe UI" panose="020B0502040204020203" pitchFamily="34" charset="0"/>
              <a:cs typeface="Segoe UI" panose="020B0502040204020203" pitchFamily="34" charset="0"/>
              <a:sym typeface="Segoe UI" panose="020B0502040204020203" pitchFamily="34" charset="0"/>
            </a:endParaRPr>
          </a:p>
        </p:txBody>
      </p:sp>
    </p:spTree>
    <p:extLst>
      <p:ext uri="{BB962C8B-B14F-4D97-AF65-F5344CB8AC3E}">
        <p14:creationId xmlns:p14="http://schemas.microsoft.com/office/powerpoint/2010/main" val="1716843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and person sitting on a couch using a computer&#10;&#10;Description automatically generated">
            <a:extLst>
              <a:ext uri="{FF2B5EF4-FFF2-40B4-BE49-F238E27FC236}">
                <a16:creationId xmlns:a16="http://schemas.microsoft.com/office/drawing/2014/main" id="{CC2CE434-D3E2-2841-CA83-E91869FE81FB}"/>
              </a:ext>
            </a:extLst>
          </p:cNvPr>
          <p:cNvPicPr>
            <a:picLocks noChangeAspect="1"/>
          </p:cNvPicPr>
          <p:nvPr/>
        </p:nvPicPr>
        <p:blipFill>
          <a:blip r:embed="rId4"/>
          <a:stretch>
            <a:fillRect/>
          </a:stretch>
        </p:blipFill>
        <p:spPr>
          <a:xfrm>
            <a:off x="0" y="-8546"/>
            <a:ext cx="14630400" cy="8218842"/>
          </a:xfrm>
          <a:prstGeom prst="rect">
            <a:avLst/>
          </a:prstGeom>
        </p:spPr>
      </p:pic>
      <p:pic>
        <p:nvPicPr>
          <p:cNvPr id="7" name="Picture 6">
            <a:extLst>
              <a:ext uri="{FF2B5EF4-FFF2-40B4-BE49-F238E27FC236}">
                <a16:creationId xmlns:a16="http://schemas.microsoft.com/office/drawing/2014/main" id="{63D8B50C-929D-D895-2826-419CACF1E0E7}"/>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5" name="Object 4" hidden="1">
            <a:extLst>
              <a:ext uri="{FF2B5EF4-FFF2-40B4-BE49-F238E27FC236}">
                <a16:creationId xmlns:a16="http://schemas.microsoft.com/office/drawing/2014/main" id="{A71829E2-2419-4F48-9A9A-54103976B73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5" name="Object 4" hidden="1">
                        <a:extLst>
                          <a:ext uri="{FF2B5EF4-FFF2-40B4-BE49-F238E27FC236}">
                            <a16:creationId xmlns:a16="http://schemas.microsoft.com/office/drawing/2014/main" id="{A71829E2-2419-4F48-9A9A-54103976B735}"/>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E2D10BFA-428E-B648-83F6-56564C95CA9D}"/>
              </a:ext>
            </a:extLst>
          </p:cNvPr>
          <p:cNvSpPr>
            <a:spLocks noGrp="1"/>
          </p:cNvSpPr>
          <p:nvPr>
            <p:ph type="body" sz="quarter" idx="13"/>
          </p:nvPr>
        </p:nvSpPr>
        <p:spPr>
          <a:xfrm>
            <a:off x="457200" y="5874572"/>
            <a:ext cx="13715999" cy="1549248"/>
          </a:xfrm>
        </p:spPr>
        <p:txBody>
          <a:bodyPr/>
          <a:lstStyle/>
          <a:p>
            <a:r>
              <a:rPr lang="en-US" dirty="0">
                <a:solidFill>
                  <a:schemeClr val="bg2"/>
                </a:solidFill>
              </a:rPr>
              <a:t>Why it</a:t>
            </a:r>
            <a:r>
              <a:rPr lang="en-US" dirty="0">
                <a:solidFill>
                  <a:schemeClr val="bg2"/>
                </a:solidFill>
                <a:latin typeface="Arial" panose="020B0604020202020204" pitchFamily="34" charset="0"/>
                <a:cs typeface="Arial" panose="020B0604020202020204" pitchFamily="34" charset="0"/>
              </a:rPr>
              <a:t>’</a:t>
            </a:r>
            <a:r>
              <a:rPr lang="en-US" dirty="0">
                <a:solidFill>
                  <a:schemeClr val="bg2"/>
                </a:solidFill>
              </a:rPr>
              <a:t>s important to save now</a:t>
            </a:r>
          </a:p>
        </p:txBody>
      </p:sp>
      <p:sp>
        <p:nvSpPr>
          <p:cNvPr id="14" name="Slide Number Placeholder 2">
            <a:extLst>
              <a:ext uri="{FF2B5EF4-FFF2-40B4-BE49-F238E27FC236}">
                <a16:creationId xmlns:a16="http://schemas.microsoft.com/office/drawing/2014/main" id="{DD5B3DC3-3679-9444-BB0E-F458DC97B56E}"/>
              </a:ext>
            </a:extLst>
          </p:cNvPr>
          <p:cNvSpPr txBox="1">
            <a:spLocks/>
          </p:cNvSpPr>
          <p:nvPr/>
        </p:nvSpPr>
        <p:spPr>
          <a:xfrm>
            <a:off x="13892029" y="7612687"/>
            <a:ext cx="370072" cy="174679"/>
          </a:xfrm>
          <a:prstGeom prst="rect">
            <a:avLst/>
          </a:prstGeom>
          <a:noFill/>
        </p:spPr>
        <p:txBody>
          <a:bodyPr/>
          <a:lstStyle>
            <a:defPPr>
              <a:defRPr lang="en-US"/>
            </a:defPPr>
            <a:lvl1pPr marL="0" algn="r" defTabSz="457200" rtl="0" eaLnBrk="1" latinLnBrk="0" hangingPunct="1">
              <a:defRPr sz="960" b="1" i="0" kern="1200">
                <a:solidFill>
                  <a:srgbClr val="FFFFFF"/>
                </a:solidFill>
                <a:latin typeface="Segoe UI" panose="020B0502040204020203" pitchFamily="34" charset="0"/>
                <a:ea typeface="+mn-ea"/>
                <a:cs typeface="+mn-cs"/>
                <a:sym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7AFF3D-0B71-614B-ACB6-7F45BDA6A838}" type="slidenum">
              <a:rPr lang="en-US" smtClean="0"/>
              <a:pPr/>
              <a:t>13</a:t>
            </a:fld>
            <a:endParaRPr lang="en-US" dirty="0"/>
          </a:p>
        </p:txBody>
      </p:sp>
      <p:sp>
        <p:nvSpPr>
          <p:cNvPr id="15" name="Footer Placeholder 3">
            <a:extLst>
              <a:ext uri="{FF2B5EF4-FFF2-40B4-BE49-F238E27FC236}">
                <a16:creationId xmlns:a16="http://schemas.microsoft.com/office/drawing/2014/main" id="{C603C744-F6AB-194A-BFD8-E9FD3DA2121B}"/>
              </a:ext>
            </a:extLst>
          </p:cNvPr>
          <p:cNvSpPr txBox="1">
            <a:spLocks/>
          </p:cNvSpPr>
          <p:nvPr/>
        </p:nvSpPr>
        <p:spPr>
          <a:xfrm>
            <a:off x="8945879" y="7615599"/>
            <a:ext cx="4937760"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60" b="1" dirty="0">
                <a:solidFill>
                  <a:schemeClr val="bg2"/>
                </a:solidFill>
                <a:latin typeface="Segoe UI" panose="020B0502040204020203" pitchFamily="34" charset="0"/>
                <a:cs typeface="Segoe UI" panose="020B0502040204020203" pitchFamily="34" charset="0"/>
                <a:sym typeface="Segoe UI" panose="020B0502040204020203" pitchFamily="34" charset="0"/>
              </a:rPr>
              <a:t>Prepare for a comfortable retirement — 2025</a:t>
            </a:r>
          </a:p>
        </p:txBody>
      </p:sp>
      <p:pic>
        <p:nvPicPr>
          <p:cNvPr id="8" name="Graphic 7">
            <a:extLst>
              <a:ext uri="{FF2B5EF4-FFF2-40B4-BE49-F238E27FC236}">
                <a16:creationId xmlns:a16="http://schemas.microsoft.com/office/drawing/2014/main" id="{3D5EB7CE-5B9D-18F5-A761-D2D5E6374F27}"/>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3269" y="7613650"/>
            <a:ext cx="1115485" cy="215900"/>
          </a:xfrm>
          <a:prstGeom prst="rect">
            <a:avLst/>
          </a:prstGeom>
        </p:spPr>
      </p:pic>
    </p:spTree>
    <p:extLst>
      <p:ext uri="{BB962C8B-B14F-4D97-AF65-F5344CB8AC3E}">
        <p14:creationId xmlns:p14="http://schemas.microsoft.com/office/powerpoint/2010/main" val="100057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1B52792-B923-4B4B-99A2-ECF299A9FF6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C1B52792-B923-4B4B-99A2-ECF299A9FF6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3DFB0D05-8F44-1341-87F4-41ED02AED5DD}"/>
              </a:ext>
            </a:extLst>
          </p:cNvPr>
          <p:cNvSpPr>
            <a:spLocks noGrp="1"/>
          </p:cNvSpPr>
          <p:nvPr>
            <p:ph type="body" sz="quarter" idx="15"/>
          </p:nvPr>
        </p:nvSpPr>
        <p:spPr>
          <a:xfrm>
            <a:off x="342144" y="329906"/>
            <a:ext cx="13831055" cy="958318"/>
          </a:xfrm>
        </p:spPr>
        <p:txBody>
          <a:bodyPr tIns="182880"/>
          <a:lstStyle/>
          <a:p>
            <a:r>
              <a:rPr lang="en-US" dirty="0"/>
              <a:t>How much will Social Security replace?</a:t>
            </a:r>
          </a:p>
        </p:txBody>
      </p:sp>
      <p:sp>
        <p:nvSpPr>
          <p:cNvPr id="25" name="Text Placeholder 2">
            <a:extLst>
              <a:ext uri="{FF2B5EF4-FFF2-40B4-BE49-F238E27FC236}">
                <a16:creationId xmlns:a16="http://schemas.microsoft.com/office/drawing/2014/main" id="{BD428650-3BDB-714A-9C53-75B38E6E19EE}"/>
              </a:ext>
            </a:extLst>
          </p:cNvPr>
          <p:cNvSpPr txBox="1">
            <a:spLocks/>
          </p:cNvSpPr>
          <p:nvPr/>
        </p:nvSpPr>
        <p:spPr>
          <a:xfrm>
            <a:off x="366484" y="7085814"/>
            <a:ext cx="9183916" cy="253052"/>
          </a:xfrm>
          <a:prstGeom prst="rect">
            <a:avLst/>
          </a:prstGeom>
        </p:spPr>
        <p:txBody>
          <a:bodyPr bIns="0" anchor="b"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12700" indent="-12700">
              <a:lnSpc>
                <a:spcPts val="1000"/>
              </a:lnSpc>
              <a:buNone/>
            </a:pPr>
            <a:r>
              <a:rPr lang="en-US" sz="800" dirty="0">
                <a:solidFill>
                  <a:schemeClr val="accent5"/>
                </a:solidFill>
                <a:latin typeface="Segoe UI" panose="020B0502040204020203" pitchFamily="34" charset="0"/>
                <a:cs typeface="Segoe UI" panose="020B0502040204020203" pitchFamily="34" charset="0"/>
              </a:rPr>
              <a:t>Source: </a:t>
            </a:r>
            <a:r>
              <a:rPr lang="en-US" sz="800" b="0" dirty="0">
                <a:solidFill>
                  <a:schemeClr val="accent5"/>
                </a:solidFill>
                <a:effectLst/>
                <a:latin typeface="source-sans-pro-regular"/>
              </a:rPr>
              <a:t>Improving the Measurement of Retirement Income of the Aged Population, 2021</a:t>
            </a:r>
            <a:r>
              <a:rPr lang="en-US" sz="800" dirty="0">
                <a:solidFill>
                  <a:schemeClr val="accent5"/>
                </a:solidFill>
                <a:latin typeface="Segoe UI" panose="020B0502040204020203" pitchFamily="34" charset="0"/>
                <a:cs typeface="Segoe UI" panose="020B0502040204020203" pitchFamily="34" charset="0"/>
              </a:rPr>
              <a:t>. Social Security Administration.</a:t>
            </a:r>
            <a:endParaRPr lang="en-US" sz="800" dirty="0">
              <a:solidFill>
                <a:schemeClr val="accent5"/>
              </a:solidFill>
              <a:latin typeface="Segoe UI" panose="020B0502040204020203" pitchFamily="34" charset="0"/>
              <a:ea typeface="Source Sans Pro" panose="020B0604020202020204" charset="0"/>
              <a:cs typeface="Segoe UI" panose="020B0502040204020203" pitchFamily="34" charset="0"/>
            </a:endParaRPr>
          </a:p>
        </p:txBody>
      </p:sp>
      <p:sp>
        <p:nvSpPr>
          <p:cNvPr id="18" name="Text Placeholder 7">
            <a:extLst>
              <a:ext uri="{FF2B5EF4-FFF2-40B4-BE49-F238E27FC236}">
                <a16:creationId xmlns:a16="http://schemas.microsoft.com/office/drawing/2014/main" id="{86F7C554-7EA3-6D4D-BFA4-B0CC9FCD014F}"/>
              </a:ext>
            </a:extLst>
          </p:cNvPr>
          <p:cNvSpPr txBox="1">
            <a:spLocks/>
          </p:cNvSpPr>
          <p:nvPr/>
        </p:nvSpPr>
        <p:spPr>
          <a:xfrm>
            <a:off x="457200" y="1889497"/>
            <a:ext cx="13715999" cy="954188"/>
          </a:xfrm>
          <a:prstGeom prst="rect">
            <a:avLst/>
          </a:prstGeom>
        </p:spPr>
        <p:txBody>
          <a:bodyPr>
            <a:noAutofit/>
          </a:bodyPr>
          <a:lstStyle>
            <a:lvl1pPr marL="0" indent="0" algn="l" defTabSz="1097198" rtl="0" eaLnBrk="1" latinLnBrk="0" hangingPunct="1">
              <a:lnSpc>
                <a:spcPct val="90000"/>
              </a:lnSpc>
              <a:spcBef>
                <a:spcPts val="1200"/>
              </a:spcBef>
              <a:buFont typeface="Arial" panose="020B0604020202020204" pitchFamily="34" charset="0"/>
              <a:buNone/>
              <a:defRPr sz="1200" b="1" i="0" kern="1200">
                <a:solidFill>
                  <a:srgbClr val="0026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r>
              <a:rPr lang="en-US" sz="2500" dirty="0"/>
              <a:t>Your benefits will vary</a:t>
            </a:r>
          </a:p>
          <a:p>
            <a:pPr algn="ctr">
              <a:lnSpc>
                <a:spcPts val="2300"/>
              </a:lnSpc>
              <a:spcBef>
                <a:spcPts val="1600"/>
              </a:spcBef>
            </a:pPr>
            <a:r>
              <a:rPr lang="en-US" sz="2000" b="0" dirty="0"/>
              <a:t>Sources of income, population age 65 and over</a:t>
            </a:r>
            <a:endParaRPr lang="en-US" sz="1800" dirty="0"/>
          </a:p>
          <a:p>
            <a:pPr algn="ctr"/>
            <a:endParaRPr lang="en-US" dirty="0"/>
          </a:p>
        </p:txBody>
      </p:sp>
      <p:sp>
        <p:nvSpPr>
          <p:cNvPr id="34" name="Slide Number Placeholder 2">
            <a:extLst>
              <a:ext uri="{FF2B5EF4-FFF2-40B4-BE49-F238E27FC236}">
                <a16:creationId xmlns:a16="http://schemas.microsoft.com/office/drawing/2014/main" id="{ACF3D7F1-381F-E84B-BDA6-924848C5B4C0}"/>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14</a:t>
            </a:fld>
            <a:endParaRPr lang="en-US" dirty="0">
              <a:latin typeface="Segoe UI" panose="020B0502040204020203" pitchFamily="34" charset="0"/>
              <a:sym typeface="Segoe UI" panose="020B0502040204020203" pitchFamily="34" charset="0"/>
            </a:endParaRPr>
          </a:p>
        </p:txBody>
      </p:sp>
      <p:sp>
        <p:nvSpPr>
          <p:cNvPr id="35" name="Footer Placeholder 3">
            <a:extLst>
              <a:ext uri="{FF2B5EF4-FFF2-40B4-BE49-F238E27FC236}">
                <a16:creationId xmlns:a16="http://schemas.microsoft.com/office/drawing/2014/main" id="{A5965D0D-3133-8B46-A167-899E0EFCE38A}"/>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graphicFrame>
        <p:nvGraphicFramePr>
          <p:cNvPr id="15" name="Chart Placeholder 5">
            <a:extLst>
              <a:ext uri="{FF2B5EF4-FFF2-40B4-BE49-F238E27FC236}">
                <a16:creationId xmlns:a16="http://schemas.microsoft.com/office/drawing/2014/main" id="{A8A8D0B7-E458-A94C-8FFC-387D6B2B7B46}"/>
              </a:ext>
            </a:extLst>
          </p:cNvPr>
          <p:cNvGraphicFramePr>
            <a:graphicFrameLocks/>
          </p:cNvGraphicFramePr>
          <p:nvPr>
            <p:extLst>
              <p:ext uri="{D42A27DB-BD31-4B8C-83A1-F6EECF244321}">
                <p14:modId xmlns:p14="http://schemas.microsoft.com/office/powerpoint/2010/main" val="2831666145"/>
              </p:ext>
            </p:extLst>
          </p:nvPr>
        </p:nvGraphicFramePr>
        <p:xfrm>
          <a:off x="3702766" y="2996395"/>
          <a:ext cx="7241051" cy="4191919"/>
        </p:xfrm>
        <a:graphic>
          <a:graphicData uri="http://schemas.openxmlformats.org/drawingml/2006/chart">
            <c:chart xmlns:c="http://schemas.openxmlformats.org/drawingml/2006/chart" xmlns:r="http://schemas.openxmlformats.org/officeDocument/2006/relationships" r:id="rId6"/>
          </a:graphicData>
        </a:graphic>
      </p:graphicFrame>
      <p:cxnSp>
        <p:nvCxnSpPr>
          <p:cNvPr id="3" name="Straight Connector 2">
            <a:extLst>
              <a:ext uri="{FF2B5EF4-FFF2-40B4-BE49-F238E27FC236}">
                <a16:creationId xmlns:a16="http://schemas.microsoft.com/office/drawing/2014/main" id="{C04EA950-EE43-A4F8-12D6-29698EBA0141}"/>
              </a:ext>
            </a:extLst>
          </p:cNvPr>
          <p:cNvCxnSpPr>
            <a:cxnSpLocks/>
          </p:cNvCxnSpPr>
          <p:nvPr/>
        </p:nvCxnSpPr>
        <p:spPr>
          <a:xfrm>
            <a:off x="457200" y="1815978"/>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09AAABCA-985D-6ED2-C10B-7CAD1803B4CD}"/>
              </a:ext>
            </a:extLst>
          </p:cNvPr>
          <p:cNvSpPr/>
          <p:nvPr/>
        </p:nvSpPr>
        <p:spPr>
          <a:xfrm>
            <a:off x="11538381" y="4274024"/>
            <a:ext cx="213195" cy="2131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3C0FF"/>
              </a:solidFill>
              <a:effectLst/>
              <a:uLnTx/>
              <a:uFillTx/>
              <a:latin typeface="Segoe UI" panose="020B0502040204020203" pitchFamily="34" charset="0"/>
              <a:ea typeface="+mn-ea"/>
              <a:cs typeface="+mn-cs"/>
              <a:sym typeface="Segoe UI" panose="020B0502040204020203" pitchFamily="34" charset="0"/>
            </a:endParaRPr>
          </a:p>
        </p:txBody>
      </p:sp>
      <p:sp>
        <p:nvSpPr>
          <p:cNvPr id="6" name="Oval 5">
            <a:extLst>
              <a:ext uri="{FF2B5EF4-FFF2-40B4-BE49-F238E27FC236}">
                <a16:creationId xmlns:a16="http://schemas.microsoft.com/office/drawing/2014/main" id="{3E2A26A2-A744-7AE7-86A2-5E042BDB7757}"/>
              </a:ext>
            </a:extLst>
          </p:cNvPr>
          <p:cNvSpPr/>
          <p:nvPr/>
        </p:nvSpPr>
        <p:spPr>
          <a:xfrm>
            <a:off x="11538381" y="3815814"/>
            <a:ext cx="213195" cy="213195"/>
          </a:xfrm>
          <a:prstGeom prst="ellipse">
            <a:avLst/>
          </a:prstGeom>
          <a:solidFill>
            <a:srgbClr val="002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8" name="TextBox 7">
            <a:extLst>
              <a:ext uri="{FF2B5EF4-FFF2-40B4-BE49-F238E27FC236}">
                <a16:creationId xmlns:a16="http://schemas.microsoft.com/office/drawing/2014/main" id="{36D3995A-EBA1-CDF2-6499-2F19E463FBEC}"/>
              </a:ext>
            </a:extLst>
          </p:cNvPr>
          <p:cNvSpPr txBox="1"/>
          <p:nvPr/>
        </p:nvSpPr>
        <p:spPr>
          <a:xfrm>
            <a:off x="11801074" y="3777852"/>
            <a:ext cx="246706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OASDI/Social Security</a:t>
            </a:r>
          </a:p>
        </p:txBody>
      </p:sp>
      <p:sp>
        <p:nvSpPr>
          <p:cNvPr id="9" name="TextBox 8">
            <a:extLst>
              <a:ext uri="{FF2B5EF4-FFF2-40B4-BE49-F238E27FC236}">
                <a16:creationId xmlns:a16="http://schemas.microsoft.com/office/drawing/2014/main" id="{3915C999-4483-7EDB-7810-EDB4EAD09C6F}"/>
              </a:ext>
            </a:extLst>
          </p:cNvPr>
          <p:cNvSpPr txBox="1"/>
          <p:nvPr/>
        </p:nvSpPr>
        <p:spPr>
          <a:xfrm>
            <a:off x="11801074" y="4236062"/>
            <a:ext cx="24829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Pensions and annuities</a:t>
            </a:r>
          </a:p>
        </p:txBody>
      </p:sp>
      <p:sp>
        <p:nvSpPr>
          <p:cNvPr id="10" name="Oval 9">
            <a:extLst>
              <a:ext uri="{FF2B5EF4-FFF2-40B4-BE49-F238E27FC236}">
                <a16:creationId xmlns:a16="http://schemas.microsoft.com/office/drawing/2014/main" id="{3CF3D832-260D-43D8-4181-D84DACFD0792}"/>
              </a:ext>
            </a:extLst>
          </p:cNvPr>
          <p:cNvSpPr/>
          <p:nvPr/>
        </p:nvSpPr>
        <p:spPr>
          <a:xfrm>
            <a:off x="11538381" y="5196072"/>
            <a:ext cx="213195" cy="2131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11" name="Oval 10">
            <a:extLst>
              <a:ext uri="{FF2B5EF4-FFF2-40B4-BE49-F238E27FC236}">
                <a16:creationId xmlns:a16="http://schemas.microsoft.com/office/drawing/2014/main" id="{51074729-B09F-74BA-0ED2-A30EF2A1925E}"/>
              </a:ext>
            </a:extLst>
          </p:cNvPr>
          <p:cNvSpPr/>
          <p:nvPr/>
        </p:nvSpPr>
        <p:spPr>
          <a:xfrm>
            <a:off x="11538381" y="4734204"/>
            <a:ext cx="213195" cy="2131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12" name="TextBox 11">
            <a:extLst>
              <a:ext uri="{FF2B5EF4-FFF2-40B4-BE49-F238E27FC236}">
                <a16:creationId xmlns:a16="http://schemas.microsoft.com/office/drawing/2014/main" id="{48ACE0B2-B9D1-8936-A4B1-D95F41069C16}"/>
              </a:ext>
            </a:extLst>
          </p:cNvPr>
          <p:cNvSpPr txBox="1"/>
          <p:nvPr/>
        </p:nvSpPr>
        <p:spPr>
          <a:xfrm>
            <a:off x="11801074" y="4696242"/>
            <a:ext cx="247073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Income from assets</a:t>
            </a:r>
          </a:p>
        </p:txBody>
      </p:sp>
      <p:sp>
        <p:nvSpPr>
          <p:cNvPr id="13" name="TextBox 12">
            <a:extLst>
              <a:ext uri="{FF2B5EF4-FFF2-40B4-BE49-F238E27FC236}">
                <a16:creationId xmlns:a16="http://schemas.microsoft.com/office/drawing/2014/main" id="{494A9A14-0FE5-4F22-C111-2BE88C2554F0}"/>
              </a:ext>
            </a:extLst>
          </p:cNvPr>
          <p:cNvSpPr txBox="1"/>
          <p:nvPr/>
        </p:nvSpPr>
        <p:spPr>
          <a:xfrm>
            <a:off x="11801074" y="5158110"/>
            <a:ext cx="247073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Earnings</a:t>
            </a:r>
          </a:p>
        </p:txBody>
      </p:sp>
      <p:sp>
        <p:nvSpPr>
          <p:cNvPr id="14" name="Oval 13">
            <a:extLst>
              <a:ext uri="{FF2B5EF4-FFF2-40B4-BE49-F238E27FC236}">
                <a16:creationId xmlns:a16="http://schemas.microsoft.com/office/drawing/2014/main" id="{18310487-1F09-DC2C-86D6-5FA839E032A3}"/>
              </a:ext>
            </a:extLst>
          </p:cNvPr>
          <p:cNvSpPr/>
          <p:nvPr/>
        </p:nvSpPr>
        <p:spPr>
          <a:xfrm>
            <a:off x="11538381" y="5653937"/>
            <a:ext cx="213195" cy="2131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16" name="TextBox 15">
            <a:extLst>
              <a:ext uri="{FF2B5EF4-FFF2-40B4-BE49-F238E27FC236}">
                <a16:creationId xmlns:a16="http://schemas.microsoft.com/office/drawing/2014/main" id="{56F07E07-B663-EF3D-5916-82ADCB8574C5}"/>
              </a:ext>
            </a:extLst>
          </p:cNvPr>
          <p:cNvSpPr txBox="1"/>
          <p:nvPr/>
        </p:nvSpPr>
        <p:spPr>
          <a:xfrm>
            <a:off x="11801074" y="5615975"/>
            <a:ext cx="247073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Others</a:t>
            </a:r>
          </a:p>
        </p:txBody>
      </p:sp>
    </p:spTree>
    <p:extLst>
      <p:ext uri="{BB962C8B-B14F-4D97-AF65-F5344CB8AC3E}">
        <p14:creationId xmlns:p14="http://schemas.microsoft.com/office/powerpoint/2010/main" val="1058858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0FA99A99-58A5-564D-AE33-87A784A9C10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3" name="Object 12" hidden="1">
                        <a:extLst>
                          <a:ext uri="{FF2B5EF4-FFF2-40B4-BE49-F238E27FC236}">
                            <a16:creationId xmlns:a16="http://schemas.microsoft.com/office/drawing/2014/main" id="{0FA99A99-58A5-564D-AE33-87A784A9C10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172AD57B-5988-004A-8EDA-6DCD614EE059}"/>
              </a:ext>
            </a:extLst>
          </p:cNvPr>
          <p:cNvSpPr>
            <a:spLocks noGrp="1"/>
          </p:cNvSpPr>
          <p:nvPr>
            <p:ph type="body" sz="quarter" idx="15"/>
          </p:nvPr>
        </p:nvSpPr>
        <p:spPr/>
        <p:txBody>
          <a:bodyPr/>
          <a:lstStyle/>
          <a:p>
            <a:pPr lvl="0"/>
            <a:r>
              <a:rPr lang="en-US" dirty="0"/>
              <a:t>A closer look at Social Security</a:t>
            </a:r>
          </a:p>
        </p:txBody>
      </p:sp>
      <p:sp>
        <p:nvSpPr>
          <p:cNvPr id="12" name="Text Placeholder 11">
            <a:extLst>
              <a:ext uri="{FF2B5EF4-FFF2-40B4-BE49-F238E27FC236}">
                <a16:creationId xmlns:a16="http://schemas.microsoft.com/office/drawing/2014/main" id="{D8C16DF4-DB26-D948-A30D-C423ED92B160}"/>
              </a:ext>
            </a:extLst>
          </p:cNvPr>
          <p:cNvSpPr>
            <a:spLocks noGrp="1"/>
          </p:cNvSpPr>
          <p:nvPr>
            <p:ph type="body" sz="quarter" idx="58"/>
          </p:nvPr>
        </p:nvSpPr>
        <p:spPr>
          <a:xfrm>
            <a:off x="376238" y="3380918"/>
            <a:ext cx="6754136" cy="2562681"/>
          </a:xfrm>
        </p:spPr>
        <p:txBody>
          <a:bodyPr/>
          <a:lstStyle/>
          <a:p>
            <a:pPr marL="0" indent="0">
              <a:lnSpc>
                <a:spcPct val="100000"/>
              </a:lnSpc>
              <a:spcBef>
                <a:spcPts val="1200"/>
              </a:spcBef>
              <a:buNone/>
            </a:pPr>
            <a:r>
              <a:rPr lang="en-US" sz="2500" b="1" dirty="0">
                <a:solidFill>
                  <a:schemeClr val="tx2"/>
                </a:solidFill>
                <a:latin typeface="Segoe UI" panose="020B0502040204020203" pitchFamily="34" charset="0"/>
                <a:cs typeface="Segoe UI" panose="020B0502040204020203" pitchFamily="34" charset="0"/>
              </a:rPr>
              <a:t>Social Security is important to </a:t>
            </a:r>
            <a:br>
              <a:rPr lang="en-US" sz="2500" b="1" dirty="0">
                <a:solidFill>
                  <a:schemeClr val="tx2"/>
                </a:solidFill>
                <a:latin typeface="Segoe UI" panose="020B0502040204020203" pitchFamily="34" charset="0"/>
                <a:cs typeface="Segoe UI" panose="020B0502040204020203" pitchFamily="34" charset="0"/>
              </a:rPr>
            </a:br>
            <a:r>
              <a:rPr lang="en-US" sz="2500" b="1" dirty="0">
                <a:solidFill>
                  <a:schemeClr val="tx2"/>
                </a:solidFill>
                <a:latin typeface="Segoe UI" panose="020B0502040204020203" pitchFamily="34" charset="0"/>
                <a:cs typeface="Segoe UI" panose="020B0502040204020203" pitchFamily="34" charset="0"/>
              </a:rPr>
              <a:t>retirement planning:</a:t>
            </a:r>
            <a:endParaRPr lang="en-US" sz="2500" dirty="0">
              <a:solidFill>
                <a:schemeClr val="tx2"/>
              </a:solidFill>
              <a:latin typeface="Segoe UI" panose="020B0502040204020203" pitchFamily="34" charset="0"/>
              <a:cs typeface="Segoe UI" panose="020B0502040204020203" pitchFamily="34" charset="0"/>
            </a:endParaRPr>
          </a:p>
          <a:p>
            <a:pPr marL="290506" indent="-290506">
              <a:lnSpc>
                <a:spcPts val="2300"/>
              </a:lnSpc>
              <a:spcBef>
                <a:spcPts val="2700"/>
              </a:spcBef>
              <a:buClr>
                <a:srgbClr val="002577"/>
              </a:buClr>
            </a:pPr>
            <a:r>
              <a:rPr lang="en-US" sz="2000" dirty="0">
                <a:solidFill>
                  <a:srgbClr val="002577"/>
                </a:solidFill>
                <a:latin typeface="Segoe UI" panose="020B0502040204020203" pitchFamily="34" charset="0"/>
                <a:cs typeface="Segoe UI" panose="020B0502040204020203" pitchFamily="34" charset="0"/>
              </a:rPr>
              <a:t>Provides lifetime income and survivor benefits</a:t>
            </a:r>
          </a:p>
          <a:p>
            <a:pPr marL="290506" indent="-290506">
              <a:lnSpc>
                <a:spcPts val="2300"/>
              </a:lnSpc>
              <a:spcBef>
                <a:spcPts val="1200"/>
              </a:spcBef>
              <a:buClr>
                <a:srgbClr val="002577"/>
              </a:buClr>
            </a:pPr>
            <a:r>
              <a:rPr lang="en-US" sz="2000" dirty="0">
                <a:solidFill>
                  <a:srgbClr val="002577"/>
                </a:solidFill>
                <a:latin typeface="Segoe UI" panose="020B0502040204020203" pitchFamily="34" charset="0"/>
                <a:cs typeface="Segoe UI" panose="020B0502040204020203" pitchFamily="34" charset="0"/>
              </a:rPr>
              <a:t>Benefit based on a formula</a:t>
            </a:r>
          </a:p>
          <a:p>
            <a:pPr marL="290506" indent="-290506">
              <a:lnSpc>
                <a:spcPts val="2300"/>
              </a:lnSpc>
              <a:spcBef>
                <a:spcPts val="1200"/>
              </a:spcBef>
              <a:buClr>
                <a:srgbClr val="002577"/>
              </a:buClr>
            </a:pPr>
            <a:r>
              <a:rPr lang="en-US" sz="2000" dirty="0">
                <a:solidFill>
                  <a:srgbClr val="002577"/>
                </a:solidFill>
                <a:latin typeface="Segoe UI" panose="020B0502040204020203" pitchFamily="34" charset="0"/>
                <a:cs typeface="Segoe UI" panose="020B0502040204020203" pitchFamily="34" charset="0"/>
              </a:rPr>
              <a:t>Retire at normal retirement age for 100% benefits</a:t>
            </a:r>
          </a:p>
          <a:p>
            <a:endParaRPr lang="en-US" dirty="0">
              <a:solidFill>
                <a:srgbClr val="002677"/>
              </a:solidFill>
              <a:latin typeface="Segoe UI" panose="020B0502040204020203" pitchFamily="34" charset="0"/>
              <a:cs typeface="Segoe UI" panose="020B0502040204020203" pitchFamily="34" charset="0"/>
            </a:endParaRPr>
          </a:p>
          <a:p>
            <a:endParaRPr lang="en-US" dirty="0">
              <a:solidFill>
                <a:srgbClr val="002677"/>
              </a:solidFill>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p:txBody>
      </p:sp>
      <p:sp>
        <p:nvSpPr>
          <p:cNvPr id="11" name="Text Placeholder 10">
            <a:extLst>
              <a:ext uri="{FF2B5EF4-FFF2-40B4-BE49-F238E27FC236}">
                <a16:creationId xmlns:a16="http://schemas.microsoft.com/office/drawing/2014/main" id="{E9D52B2F-CD7B-844C-A5D0-4DCAE757CAE9}"/>
              </a:ext>
            </a:extLst>
          </p:cNvPr>
          <p:cNvSpPr>
            <a:spLocks noGrp="1"/>
          </p:cNvSpPr>
          <p:nvPr>
            <p:ph type="body" sz="quarter" idx="67"/>
          </p:nvPr>
        </p:nvSpPr>
        <p:spPr>
          <a:xfrm>
            <a:off x="437321" y="2011596"/>
            <a:ext cx="13745817" cy="992858"/>
          </a:xfrm>
          <a:prstGeom prst="rect">
            <a:avLst/>
          </a:prstGeom>
        </p:spPr>
        <p:txBody>
          <a:bodyPr/>
          <a:lstStyle/>
          <a:p>
            <a:pPr algn="ctr">
              <a:lnSpc>
                <a:spcPct val="100000"/>
              </a:lnSpc>
            </a:pPr>
            <a:r>
              <a:rPr lang="en-US" sz="2500" dirty="0">
                <a:solidFill>
                  <a:schemeClr val="accent1"/>
                </a:solidFill>
              </a:rPr>
              <a:t>About one out of every four 65-year-olds today will live past age 90, </a:t>
            </a:r>
            <a:br>
              <a:rPr lang="en-US" sz="2500" dirty="0">
                <a:solidFill>
                  <a:schemeClr val="accent1"/>
                </a:solidFill>
              </a:rPr>
            </a:br>
            <a:r>
              <a:rPr lang="en-US" sz="2500" dirty="0">
                <a:solidFill>
                  <a:schemeClr val="accent1"/>
                </a:solidFill>
              </a:rPr>
              <a:t>and one out of 10 will live past age 95.</a:t>
            </a:r>
            <a:r>
              <a:rPr lang="en-US" baseline="50000" dirty="0">
                <a:solidFill>
                  <a:schemeClr val="accent1"/>
                </a:solidFill>
                <a:latin typeface="Segoe UI Semibold" panose="020B0502040204020203" pitchFamily="34" charset="0"/>
                <a:cs typeface="Segoe UI Semibold" panose="020B0502040204020203" pitchFamily="34" charset="0"/>
              </a:rPr>
              <a:t>5</a:t>
            </a:r>
          </a:p>
        </p:txBody>
      </p:sp>
      <p:sp>
        <p:nvSpPr>
          <p:cNvPr id="27" name="Text Placeholder 11">
            <a:extLst>
              <a:ext uri="{FF2B5EF4-FFF2-40B4-BE49-F238E27FC236}">
                <a16:creationId xmlns:a16="http://schemas.microsoft.com/office/drawing/2014/main" id="{F34B6B50-D363-9943-A9E3-B4DD4E022F43}"/>
              </a:ext>
            </a:extLst>
          </p:cNvPr>
          <p:cNvSpPr txBox="1">
            <a:spLocks/>
          </p:cNvSpPr>
          <p:nvPr/>
        </p:nvSpPr>
        <p:spPr>
          <a:xfrm>
            <a:off x="7462464" y="3380918"/>
            <a:ext cx="5883422" cy="2704195"/>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spcBef>
                <a:spcPts val="1200"/>
              </a:spcBef>
              <a:buNone/>
            </a:pPr>
            <a:r>
              <a:rPr lang="en-US" sz="2500" b="1" dirty="0">
                <a:solidFill>
                  <a:schemeClr val="tx2"/>
                </a:solidFill>
                <a:latin typeface="Segoe UI" panose="020B0502040204020203" pitchFamily="34" charset="0"/>
                <a:ea typeface="Source Sans Pro" charset="0"/>
                <a:cs typeface="Segoe UI" panose="020B0502040204020203" pitchFamily="34" charset="0"/>
              </a:rPr>
              <a:t>Monitor your </a:t>
            </a:r>
            <a:br>
              <a:rPr lang="en-US" sz="2500" b="1" dirty="0">
                <a:solidFill>
                  <a:schemeClr val="tx2"/>
                </a:solidFill>
                <a:latin typeface="Segoe UI" panose="020B0502040204020203" pitchFamily="34" charset="0"/>
                <a:ea typeface="Source Sans Pro" charset="0"/>
                <a:cs typeface="Segoe UI" panose="020B0502040204020203" pitchFamily="34" charset="0"/>
              </a:rPr>
            </a:br>
            <a:r>
              <a:rPr lang="en-US" sz="2500" b="1" dirty="0">
                <a:solidFill>
                  <a:schemeClr val="tx2"/>
                </a:solidFill>
                <a:latin typeface="Segoe UI" panose="020B0502040204020203" pitchFamily="34" charset="0"/>
                <a:ea typeface="Source Sans Pro" charset="0"/>
                <a:cs typeface="Segoe UI" panose="020B0502040204020203" pitchFamily="34" charset="0"/>
              </a:rPr>
              <a:t>estimated benefits</a:t>
            </a:r>
            <a:r>
              <a:rPr lang="en-US" sz="2500" b="1" dirty="0">
                <a:solidFill>
                  <a:schemeClr val="tx2"/>
                </a:solidFill>
                <a:latin typeface="Segoe UI" panose="020B0502040204020203" pitchFamily="34" charset="0"/>
                <a:cs typeface="Segoe UI" panose="020B0502040204020203" pitchFamily="34" charset="0"/>
              </a:rPr>
              <a:t>:</a:t>
            </a:r>
            <a:endParaRPr lang="en-US" sz="2500" dirty="0">
              <a:solidFill>
                <a:schemeClr val="tx2"/>
              </a:solidFill>
              <a:latin typeface="Segoe UI" panose="020B0502040204020203" pitchFamily="34" charset="0"/>
              <a:cs typeface="Segoe UI" panose="020B0502040204020203" pitchFamily="34" charset="0"/>
            </a:endParaRPr>
          </a:p>
          <a:p>
            <a:pPr marL="290506" indent="-290506">
              <a:lnSpc>
                <a:spcPct val="100000"/>
              </a:lnSpc>
              <a:spcBef>
                <a:spcPts val="2700"/>
              </a:spcBef>
              <a:buClr>
                <a:srgbClr val="002577"/>
              </a:buClr>
            </a:pPr>
            <a:r>
              <a:rPr lang="en-US" sz="2000" dirty="0">
                <a:solidFill>
                  <a:srgbClr val="002577"/>
                </a:solidFill>
                <a:latin typeface="Segoe UI" panose="020B0502040204020203" pitchFamily="34" charset="0"/>
                <a:ea typeface="Source Sans Pro" charset="0"/>
                <a:cs typeface="Segoe UI" panose="020B0502040204020203" pitchFamily="34" charset="0"/>
              </a:rPr>
              <a:t>Annual Social Security statement</a:t>
            </a:r>
          </a:p>
          <a:p>
            <a:pPr marL="290506" indent="-290506">
              <a:lnSpc>
                <a:spcPts val="2300"/>
              </a:lnSpc>
              <a:spcBef>
                <a:spcPts val="1200"/>
              </a:spcBef>
              <a:buClr>
                <a:srgbClr val="002577"/>
              </a:buClr>
            </a:pPr>
            <a:r>
              <a:rPr lang="en-US" sz="2000" b="1" dirty="0" err="1">
                <a:solidFill>
                  <a:srgbClr val="3369FF"/>
                </a:solidFill>
                <a:latin typeface="Segoe UI" panose="020B0502040204020203" pitchFamily="34" charset="0"/>
                <a:ea typeface="Source Sans Pro" charset="0"/>
                <a:cs typeface="Segoe UI" panose="020B0502040204020203" pitchFamily="34" charset="0"/>
              </a:rPr>
              <a:t>socialsecurity.gov</a:t>
            </a:r>
            <a:endParaRPr lang="en-US" sz="2000" b="1" dirty="0">
              <a:solidFill>
                <a:srgbClr val="3369FF"/>
              </a:solidFill>
              <a:latin typeface="Segoe UI" panose="020B0502040204020203" pitchFamily="34" charset="0"/>
              <a:ea typeface="Source Sans Pro" charset="0"/>
              <a:cs typeface="Segoe UI" panose="020B0502040204020203" pitchFamily="34" charset="0"/>
            </a:endParaRPr>
          </a:p>
          <a:p>
            <a:pPr marL="290506" indent="-290506">
              <a:lnSpc>
                <a:spcPts val="2300"/>
              </a:lnSpc>
              <a:spcBef>
                <a:spcPts val="1200"/>
              </a:spcBef>
              <a:buClr>
                <a:srgbClr val="002577"/>
              </a:buClr>
            </a:pPr>
            <a:r>
              <a:rPr lang="en-US" sz="2000" b="1" dirty="0" err="1">
                <a:solidFill>
                  <a:srgbClr val="3369FF"/>
                </a:solidFill>
                <a:latin typeface="Segoe UI" panose="020B0502040204020203" pitchFamily="34" charset="0"/>
                <a:ea typeface="Source Sans Pro" charset="0"/>
                <a:cs typeface="Segoe UI" panose="020B0502040204020203" pitchFamily="34" charset="0"/>
              </a:rPr>
              <a:t>ssa.gov</a:t>
            </a:r>
            <a:r>
              <a:rPr lang="en-US" sz="2000" b="1" dirty="0">
                <a:solidFill>
                  <a:srgbClr val="3369FF"/>
                </a:solidFill>
                <a:latin typeface="Segoe UI" panose="020B0502040204020203" pitchFamily="34" charset="0"/>
                <a:ea typeface="Source Sans Pro" charset="0"/>
                <a:cs typeface="Segoe UI" panose="020B0502040204020203" pitchFamily="34" charset="0"/>
              </a:rPr>
              <a:t> </a:t>
            </a:r>
            <a:r>
              <a:rPr lang="en-US" sz="200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2000" dirty="0">
                <a:solidFill>
                  <a:srgbClr val="002577"/>
                </a:solidFill>
                <a:latin typeface="Segoe UI" panose="020B0502040204020203" pitchFamily="34" charset="0"/>
                <a:ea typeface="Source Sans Pro" charset="0"/>
                <a:cs typeface="Segoe UI" panose="020B0502040204020203" pitchFamily="34" charset="0"/>
              </a:rPr>
              <a:t>Click on </a:t>
            </a:r>
            <a:r>
              <a:rPr lang="en-US" sz="2000" dirty="0" err="1">
                <a:solidFill>
                  <a:srgbClr val="002577"/>
                </a:solidFill>
                <a:latin typeface="Segoe UI" panose="020B0502040204020203" pitchFamily="34" charset="0"/>
                <a:ea typeface="Source Sans Pro" charset="0"/>
                <a:cs typeface="Segoe UI" panose="020B0502040204020203" pitchFamily="34" charset="0"/>
              </a:rPr>
              <a:t>mySocialSecurity</a:t>
            </a:r>
            <a:r>
              <a:rPr lang="en-US" sz="200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p>
        </p:txBody>
      </p:sp>
      <p:sp>
        <p:nvSpPr>
          <p:cNvPr id="29" name="Slide Number Placeholder 2">
            <a:extLst>
              <a:ext uri="{FF2B5EF4-FFF2-40B4-BE49-F238E27FC236}">
                <a16:creationId xmlns:a16="http://schemas.microsoft.com/office/drawing/2014/main" id="{F968547F-053A-0E4A-B833-C5DB1AD5584F}"/>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15</a:t>
            </a:fld>
            <a:endParaRPr lang="en-US" dirty="0">
              <a:latin typeface="Segoe UI" panose="020B0502040204020203" pitchFamily="34" charset="0"/>
              <a:sym typeface="Segoe UI" panose="020B0502040204020203" pitchFamily="34" charset="0"/>
            </a:endParaRPr>
          </a:p>
        </p:txBody>
      </p:sp>
      <p:sp>
        <p:nvSpPr>
          <p:cNvPr id="30" name="Footer Placeholder 3">
            <a:extLst>
              <a:ext uri="{FF2B5EF4-FFF2-40B4-BE49-F238E27FC236}">
                <a16:creationId xmlns:a16="http://schemas.microsoft.com/office/drawing/2014/main" id="{C6A80A49-7B29-0249-B325-535F46130902}"/>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cxnSp>
        <p:nvCxnSpPr>
          <p:cNvPr id="15" name="Straight Connector 14">
            <a:extLst>
              <a:ext uri="{FF2B5EF4-FFF2-40B4-BE49-F238E27FC236}">
                <a16:creationId xmlns:a16="http://schemas.microsoft.com/office/drawing/2014/main" id="{740EBF6B-9F12-154B-A58D-2094A78CF020}"/>
              </a:ext>
            </a:extLst>
          </p:cNvPr>
          <p:cNvCxnSpPr/>
          <p:nvPr/>
        </p:nvCxnSpPr>
        <p:spPr>
          <a:xfrm>
            <a:off x="457200" y="3200400"/>
            <a:ext cx="13716000" cy="0"/>
          </a:xfrm>
          <a:prstGeom prst="line">
            <a:avLst/>
          </a:prstGeom>
          <a:ln w="6350">
            <a:solidFill>
              <a:srgbClr val="002577"/>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3527C029-BA32-69EB-E159-8B7B1067B015}"/>
              </a:ext>
            </a:extLst>
          </p:cNvPr>
          <p:cNvSpPr txBox="1">
            <a:spLocks/>
          </p:cNvSpPr>
          <p:nvPr/>
        </p:nvSpPr>
        <p:spPr>
          <a:xfrm>
            <a:off x="366483" y="7101337"/>
            <a:ext cx="5572496" cy="213863"/>
          </a:xfrm>
          <a:prstGeom prst="rect">
            <a:avLst/>
          </a:prstGeom>
        </p:spPr>
        <p:txBody>
          <a:bodyPr bIns="0" anchor="b"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119063" indent="-119063">
              <a:lnSpc>
                <a:spcPts val="1000"/>
              </a:lnSpc>
              <a:buNone/>
            </a:pPr>
            <a:r>
              <a:rPr lang="en-US" sz="800" dirty="0">
                <a:solidFill>
                  <a:srgbClr val="75787B"/>
                </a:solidFill>
                <a:latin typeface="Segoe UI" panose="020B0502040204020203" pitchFamily="34" charset="0"/>
                <a:cs typeface="Segoe UI" panose="020B0502040204020203" pitchFamily="34" charset="0"/>
              </a:rPr>
              <a:t>5 	American Psychological Association – </a:t>
            </a:r>
            <a:r>
              <a:rPr lang="en-US" sz="800" dirty="0" err="1">
                <a:solidFill>
                  <a:srgbClr val="75787B"/>
                </a:solidFill>
                <a:latin typeface="Segoe UI" panose="020B0502040204020203" pitchFamily="34" charset="0"/>
                <a:cs typeface="Segoe UI" panose="020B0502040204020203" pitchFamily="34" charset="0"/>
              </a:rPr>
              <a:t>apa.org</a:t>
            </a:r>
            <a:r>
              <a:rPr lang="en-US" sz="800" dirty="0">
                <a:solidFill>
                  <a:srgbClr val="75787B"/>
                </a:solidFill>
                <a:latin typeface="Segoe UI" panose="020B0502040204020203" pitchFamily="34" charset="0"/>
                <a:cs typeface="Segoe UI" panose="020B0502040204020203" pitchFamily="34" charset="0"/>
              </a:rPr>
              <a:t>.</a:t>
            </a:r>
            <a:endParaRPr lang="en-US" sz="800" dirty="0">
              <a:solidFill>
                <a:srgbClr val="75787B"/>
              </a:solidFill>
              <a:latin typeface="Segoe UI" panose="020B0502040204020203" pitchFamily="34" charset="0"/>
              <a:ea typeface="Source Sans Pro" panose="020B0604020202020204" charset="0"/>
              <a:cs typeface="Segoe UI" panose="020B0502040204020203" pitchFamily="34" charset="0"/>
            </a:endParaRPr>
          </a:p>
        </p:txBody>
      </p:sp>
      <p:cxnSp>
        <p:nvCxnSpPr>
          <p:cNvPr id="4" name="Straight Connector 3">
            <a:extLst>
              <a:ext uri="{FF2B5EF4-FFF2-40B4-BE49-F238E27FC236}">
                <a16:creationId xmlns:a16="http://schemas.microsoft.com/office/drawing/2014/main" id="{56B49E9A-0225-3760-E456-66018E188F81}"/>
              </a:ext>
            </a:extLst>
          </p:cNvPr>
          <p:cNvCxnSpPr>
            <a:cxnSpLocks/>
          </p:cNvCxnSpPr>
          <p:nvPr/>
        </p:nvCxnSpPr>
        <p:spPr>
          <a:xfrm>
            <a:off x="7301283" y="3316207"/>
            <a:ext cx="0" cy="2747136"/>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934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Placeholder 5">
            <a:extLst>
              <a:ext uri="{FF2B5EF4-FFF2-40B4-BE49-F238E27FC236}">
                <a16:creationId xmlns:a16="http://schemas.microsoft.com/office/drawing/2014/main" id="{AA3C03CF-FE93-FA48-527B-E6987E6D0B6C}"/>
              </a:ext>
            </a:extLst>
          </p:cNvPr>
          <p:cNvGraphicFramePr>
            <a:graphicFrameLocks/>
          </p:cNvGraphicFramePr>
          <p:nvPr>
            <p:extLst>
              <p:ext uri="{D42A27DB-BD31-4B8C-83A1-F6EECF244321}">
                <p14:modId xmlns:p14="http://schemas.microsoft.com/office/powerpoint/2010/main" val="1985674020"/>
              </p:ext>
            </p:extLst>
          </p:nvPr>
        </p:nvGraphicFramePr>
        <p:xfrm>
          <a:off x="294245" y="2542674"/>
          <a:ext cx="14123504" cy="41664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Object 1" hidden="1">
            <a:extLst>
              <a:ext uri="{FF2B5EF4-FFF2-40B4-BE49-F238E27FC236}">
                <a16:creationId xmlns:a16="http://schemas.microsoft.com/office/drawing/2014/main" id="{C1B52792-B923-4B4B-99A2-ECF299A9FF6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C1B52792-B923-4B4B-99A2-ECF299A9FF65}"/>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3DFB0D05-8F44-1341-87F4-41ED02AED5DD}"/>
              </a:ext>
            </a:extLst>
          </p:cNvPr>
          <p:cNvSpPr>
            <a:spLocks noGrp="1"/>
          </p:cNvSpPr>
          <p:nvPr>
            <p:ph type="body" sz="quarter" idx="15"/>
          </p:nvPr>
        </p:nvSpPr>
        <p:spPr>
          <a:xfrm>
            <a:off x="342144" y="333770"/>
            <a:ext cx="13831055" cy="958318"/>
          </a:xfrm>
        </p:spPr>
        <p:txBody>
          <a:bodyPr tIns="182880"/>
          <a:lstStyle/>
          <a:p>
            <a:r>
              <a:rPr lang="en-US" dirty="0"/>
              <a:t>You will need to make up for the rest</a:t>
            </a:r>
          </a:p>
        </p:txBody>
      </p:sp>
      <p:sp>
        <p:nvSpPr>
          <p:cNvPr id="25" name="Text Placeholder 2">
            <a:extLst>
              <a:ext uri="{FF2B5EF4-FFF2-40B4-BE49-F238E27FC236}">
                <a16:creationId xmlns:a16="http://schemas.microsoft.com/office/drawing/2014/main" id="{BD428650-3BDB-714A-9C53-75B38E6E19EE}"/>
              </a:ext>
            </a:extLst>
          </p:cNvPr>
          <p:cNvSpPr txBox="1">
            <a:spLocks/>
          </p:cNvSpPr>
          <p:nvPr/>
        </p:nvSpPr>
        <p:spPr>
          <a:xfrm>
            <a:off x="366483" y="7085814"/>
            <a:ext cx="12464933" cy="253052"/>
          </a:xfrm>
          <a:prstGeom prst="rect">
            <a:avLst/>
          </a:prstGeom>
        </p:spPr>
        <p:txBody>
          <a:bodyPr bIns="0" anchor="b"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800" dirty="0">
                <a:solidFill>
                  <a:srgbClr val="75787B"/>
                </a:solidFill>
                <a:latin typeface="Segoe UI" panose="020B0502040204020203" pitchFamily="34" charset="0"/>
                <a:cs typeface="Segoe UI" panose="020B0502040204020203" pitchFamily="34" charset="0"/>
              </a:rPr>
              <a:t>Source: Vanguard, How America Saves, 2023. This study examined employer retirement plans </a:t>
            </a:r>
            <a:r>
              <a:rPr lang="en-US" sz="80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800" dirty="0">
                <a:solidFill>
                  <a:srgbClr val="75787B"/>
                </a:solidFill>
                <a:latin typeface="Segoe UI" panose="020B0502040204020203" pitchFamily="34" charset="0"/>
                <a:cs typeface="Segoe UI" panose="020B0502040204020203" pitchFamily="34" charset="0"/>
              </a:rPr>
              <a:t>and their participants</a:t>
            </a:r>
            <a:r>
              <a:rPr lang="en-US" sz="80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800" dirty="0">
                <a:solidFill>
                  <a:srgbClr val="75787B"/>
                </a:solidFill>
                <a:latin typeface="Segoe UI" panose="020B0502040204020203" pitchFamily="34" charset="0"/>
                <a:cs typeface="Segoe UI" panose="020B0502040204020203" pitchFamily="34" charset="0"/>
              </a:rPr>
              <a:t> managed by Vanguard. Amounts reflect the average balance per account.</a:t>
            </a:r>
          </a:p>
        </p:txBody>
      </p:sp>
      <p:sp>
        <p:nvSpPr>
          <p:cNvPr id="18" name="Text Placeholder 7">
            <a:extLst>
              <a:ext uri="{FF2B5EF4-FFF2-40B4-BE49-F238E27FC236}">
                <a16:creationId xmlns:a16="http://schemas.microsoft.com/office/drawing/2014/main" id="{86F7C554-7EA3-6D4D-BFA4-B0CC9FCD014F}"/>
              </a:ext>
            </a:extLst>
          </p:cNvPr>
          <p:cNvSpPr txBox="1">
            <a:spLocks/>
          </p:cNvSpPr>
          <p:nvPr/>
        </p:nvSpPr>
        <p:spPr>
          <a:xfrm>
            <a:off x="457200" y="1724526"/>
            <a:ext cx="13715999" cy="1119159"/>
          </a:xfrm>
          <a:prstGeom prst="rect">
            <a:avLst/>
          </a:prstGeom>
        </p:spPr>
        <p:txBody>
          <a:bodyPr>
            <a:noAutofit/>
          </a:bodyPr>
          <a:lstStyle>
            <a:lvl1pPr marL="0" indent="0" algn="l" defTabSz="1097198" rtl="0" eaLnBrk="1" latinLnBrk="0" hangingPunct="1">
              <a:lnSpc>
                <a:spcPct val="90000"/>
              </a:lnSpc>
              <a:spcBef>
                <a:spcPts val="1200"/>
              </a:spcBef>
              <a:buFont typeface="Arial" panose="020B0604020202020204" pitchFamily="34" charset="0"/>
              <a:buNone/>
              <a:defRPr sz="1200" b="1" i="0" kern="1200">
                <a:solidFill>
                  <a:srgbClr val="0026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r>
              <a:rPr lang="en-US" sz="2500" dirty="0"/>
              <a:t>How much are people really saving?</a:t>
            </a:r>
          </a:p>
          <a:p>
            <a:pPr algn="ctr">
              <a:lnSpc>
                <a:spcPct val="100000"/>
              </a:lnSpc>
            </a:pPr>
            <a:r>
              <a:rPr lang="en-US" sz="2000" b="0" dirty="0"/>
              <a:t>Account balances by age</a:t>
            </a:r>
          </a:p>
          <a:p>
            <a:pPr algn="ctr">
              <a:lnSpc>
                <a:spcPts val="1600"/>
              </a:lnSpc>
              <a:spcBef>
                <a:spcPts val="600"/>
              </a:spcBef>
            </a:pPr>
            <a:endParaRPr lang="en-US" sz="1800" dirty="0"/>
          </a:p>
          <a:p>
            <a:pPr algn="ctr"/>
            <a:endParaRPr lang="en-US" dirty="0"/>
          </a:p>
        </p:txBody>
      </p:sp>
      <p:sp>
        <p:nvSpPr>
          <p:cNvPr id="31" name="Oval 30">
            <a:extLst>
              <a:ext uri="{FF2B5EF4-FFF2-40B4-BE49-F238E27FC236}">
                <a16:creationId xmlns:a16="http://schemas.microsoft.com/office/drawing/2014/main" id="{441AC086-F5C4-014A-A07C-298C1C6A5D87}"/>
              </a:ext>
            </a:extLst>
          </p:cNvPr>
          <p:cNvSpPr/>
          <p:nvPr/>
        </p:nvSpPr>
        <p:spPr>
          <a:xfrm>
            <a:off x="6256217" y="6759731"/>
            <a:ext cx="213195" cy="2131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32" name="TextBox 31">
            <a:extLst>
              <a:ext uri="{FF2B5EF4-FFF2-40B4-BE49-F238E27FC236}">
                <a16:creationId xmlns:a16="http://schemas.microsoft.com/office/drawing/2014/main" id="{BC88637D-37D5-B743-A981-303799E42BED}"/>
              </a:ext>
            </a:extLst>
          </p:cNvPr>
          <p:cNvSpPr txBox="1"/>
          <p:nvPr/>
        </p:nvSpPr>
        <p:spPr>
          <a:xfrm>
            <a:off x="6534813" y="6721769"/>
            <a:ext cx="7658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Average</a:t>
            </a:r>
          </a:p>
        </p:txBody>
      </p:sp>
      <p:sp>
        <p:nvSpPr>
          <p:cNvPr id="34" name="Slide Number Placeholder 2">
            <a:extLst>
              <a:ext uri="{FF2B5EF4-FFF2-40B4-BE49-F238E27FC236}">
                <a16:creationId xmlns:a16="http://schemas.microsoft.com/office/drawing/2014/main" id="{ACF3D7F1-381F-E84B-BDA6-924848C5B4C0}"/>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16</a:t>
            </a:fld>
            <a:endParaRPr lang="en-US" dirty="0">
              <a:latin typeface="Segoe UI" panose="020B0502040204020203" pitchFamily="34" charset="0"/>
              <a:sym typeface="Segoe UI" panose="020B0502040204020203" pitchFamily="34" charset="0"/>
            </a:endParaRPr>
          </a:p>
        </p:txBody>
      </p:sp>
      <p:sp>
        <p:nvSpPr>
          <p:cNvPr id="35" name="Footer Placeholder 3">
            <a:extLst>
              <a:ext uri="{FF2B5EF4-FFF2-40B4-BE49-F238E27FC236}">
                <a16:creationId xmlns:a16="http://schemas.microsoft.com/office/drawing/2014/main" id="{A5965D0D-3133-8B46-A167-899E0EFCE38A}"/>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sp>
        <p:nvSpPr>
          <p:cNvPr id="9" name="Oval 8">
            <a:extLst>
              <a:ext uri="{FF2B5EF4-FFF2-40B4-BE49-F238E27FC236}">
                <a16:creationId xmlns:a16="http://schemas.microsoft.com/office/drawing/2014/main" id="{C6BB7FFA-6223-0C9D-74F2-D479E6F52AAD}"/>
              </a:ext>
            </a:extLst>
          </p:cNvPr>
          <p:cNvSpPr/>
          <p:nvPr/>
        </p:nvSpPr>
        <p:spPr>
          <a:xfrm>
            <a:off x="7475658" y="6759731"/>
            <a:ext cx="213195" cy="2131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10" name="TextBox 9">
            <a:extLst>
              <a:ext uri="{FF2B5EF4-FFF2-40B4-BE49-F238E27FC236}">
                <a16:creationId xmlns:a16="http://schemas.microsoft.com/office/drawing/2014/main" id="{E87DCF2A-3767-B5D6-6B06-C1E70FC6C873}"/>
              </a:ext>
            </a:extLst>
          </p:cNvPr>
          <p:cNvSpPr txBox="1"/>
          <p:nvPr/>
        </p:nvSpPr>
        <p:spPr>
          <a:xfrm>
            <a:off x="7743979" y="6721769"/>
            <a:ext cx="91253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Median</a:t>
            </a:r>
          </a:p>
        </p:txBody>
      </p:sp>
    </p:spTree>
    <p:extLst>
      <p:ext uri="{BB962C8B-B14F-4D97-AF65-F5344CB8AC3E}">
        <p14:creationId xmlns:p14="http://schemas.microsoft.com/office/powerpoint/2010/main" val="895387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4036C49-8798-A9B1-D94F-9219DF6AFE14}"/>
              </a:ext>
            </a:extLst>
          </p:cNvPr>
          <p:cNvGrpSpPr/>
          <p:nvPr/>
        </p:nvGrpSpPr>
        <p:grpSpPr>
          <a:xfrm>
            <a:off x="1072232" y="1628274"/>
            <a:ext cx="12493296" cy="5021179"/>
            <a:chOff x="1377030" y="1364431"/>
            <a:chExt cx="12493296" cy="5266536"/>
          </a:xfrm>
        </p:grpSpPr>
        <p:graphicFrame>
          <p:nvGraphicFramePr>
            <p:cNvPr id="20" name="Chart 19">
              <a:extLst>
                <a:ext uri="{FF2B5EF4-FFF2-40B4-BE49-F238E27FC236}">
                  <a16:creationId xmlns:a16="http://schemas.microsoft.com/office/drawing/2014/main" id="{E0ADB101-803C-144A-9AC0-7E1763BA010B}"/>
                </a:ext>
              </a:extLst>
            </p:cNvPr>
            <p:cNvGraphicFramePr/>
            <p:nvPr>
              <p:extLst>
                <p:ext uri="{D42A27DB-BD31-4B8C-83A1-F6EECF244321}">
                  <p14:modId xmlns:p14="http://schemas.microsoft.com/office/powerpoint/2010/main" val="564946201"/>
                </p:ext>
              </p:extLst>
            </p:nvPr>
          </p:nvGraphicFramePr>
          <p:xfrm>
            <a:off x="1377030" y="1364431"/>
            <a:ext cx="11295795" cy="5266536"/>
          </p:xfrm>
          <a:graphic>
            <a:graphicData uri="http://schemas.openxmlformats.org/drawingml/2006/chart">
              <c:chart xmlns:c="http://schemas.openxmlformats.org/drawingml/2006/chart" xmlns:r="http://schemas.openxmlformats.org/officeDocument/2006/relationships" r:id="rId4"/>
            </a:graphicData>
          </a:graphic>
        </p:graphicFrame>
        <p:grpSp>
          <p:nvGrpSpPr>
            <p:cNvPr id="12" name="Group 11">
              <a:extLst>
                <a:ext uri="{FF2B5EF4-FFF2-40B4-BE49-F238E27FC236}">
                  <a16:creationId xmlns:a16="http://schemas.microsoft.com/office/drawing/2014/main" id="{0F4B5BBB-050A-B547-95BB-639BB308E5BA}"/>
                </a:ext>
              </a:extLst>
            </p:cNvPr>
            <p:cNvGrpSpPr/>
            <p:nvPr/>
          </p:nvGrpSpPr>
          <p:grpSpPr>
            <a:xfrm>
              <a:off x="2878275" y="1838826"/>
              <a:ext cx="9453613" cy="4173364"/>
              <a:chOff x="914400" y="2326272"/>
              <a:chExt cx="12705197" cy="4803075"/>
            </a:xfrm>
          </p:grpSpPr>
          <p:cxnSp>
            <p:nvCxnSpPr>
              <p:cNvPr id="58" name="Straight Connector 57">
                <a:extLst>
                  <a:ext uri="{FF2B5EF4-FFF2-40B4-BE49-F238E27FC236}">
                    <a16:creationId xmlns:a16="http://schemas.microsoft.com/office/drawing/2014/main" id="{E7A1167D-CC76-E64D-9EA4-F7E99698B30A}"/>
                  </a:ext>
                </a:extLst>
              </p:cNvPr>
              <p:cNvCxnSpPr>
                <a:cxnSpLocks/>
              </p:cNvCxnSpPr>
              <p:nvPr/>
            </p:nvCxnSpPr>
            <p:spPr>
              <a:xfrm>
                <a:off x="936319" y="5932449"/>
                <a:ext cx="8291112"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C7547B5-0D99-3F47-A2DB-11AE22014119}"/>
                  </a:ext>
                </a:extLst>
              </p:cNvPr>
              <p:cNvCxnSpPr>
                <a:cxnSpLocks/>
              </p:cNvCxnSpPr>
              <p:nvPr/>
            </p:nvCxnSpPr>
            <p:spPr>
              <a:xfrm>
                <a:off x="936318" y="3532687"/>
                <a:ext cx="12683279"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9E03669-5D72-FA4F-9B69-68F9B022506B}"/>
                  </a:ext>
                </a:extLst>
              </p:cNvPr>
              <p:cNvCxnSpPr>
                <a:cxnSpLocks/>
              </p:cNvCxnSpPr>
              <p:nvPr/>
            </p:nvCxnSpPr>
            <p:spPr>
              <a:xfrm>
                <a:off x="936318" y="2326272"/>
                <a:ext cx="12683279"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843ADD2-DBF3-D744-BCDF-7BF64AE2A6A3}"/>
                  </a:ext>
                </a:extLst>
              </p:cNvPr>
              <p:cNvCxnSpPr>
                <a:cxnSpLocks/>
              </p:cNvCxnSpPr>
              <p:nvPr/>
            </p:nvCxnSpPr>
            <p:spPr>
              <a:xfrm>
                <a:off x="936318" y="4735209"/>
                <a:ext cx="12683279"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12F8EFC-7CF5-784B-BEFC-EAA7627CDB42}"/>
                  </a:ext>
                </a:extLst>
              </p:cNvPr>
              <p:cNvCxnSpPr>
                <a:cxnSpLocks/>
              </p:cNvCxnSpPr>
              <p:nvPr/>
            </p:nvCxnSpPr>
            <p:spPr>
              <a:xfrm>
                <a:off x="914400" y="7129347"/>
                <a:ext cx="12683279"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grpSp>
        <p:sp>
          <p:nvSpPr>
            <p:cNvPr id="34" name="Text Placeholder 4">
              <a:extLst>
                <a:ext uri="{FF2B5EF4-FFF2-40B4-BE49-F238E27FC236}">
                  <a16:creationId xmlns:a16="http://schemas.microsoft.com/office/drawing/2014/main" id="{ED932FE7-AA7E-0148-A3E6-72AF135C198B}"/>
                </a:ext>
              </a:extLst>
            </p:cNvPr>
            <p:cNvSpPr txBox="1">
              <a:spLocks/>
            </p:cNvSpPr>
            <p:nvPr/>
          </p:nvSpPr>
          <p:spPr>
            <a:xfrm>
              <a:off x="12349243" y="3987136"/>
              <a:ext cx="1507284" cy="370630"/>
            </a:xfrm>
            <a:prstGeom prst="rect">
              <a:avLst/>
            </a:prstGeom>
          </p:spPr>
          <p:txBody>
            <a:bodyPr lIns="164592" anchor="ct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000" b="1" dirty="0">
                  <a:solidFill>
                    <a:schemeClr val="accent1"/>
                  </a:solidFill>
                  <a:latin typeface="Segoe UI" panose="020B0502040204020203" pitchFamily="34" charset="0"/>
                  <a:cs typeface="Segoe UI" panose="020B0502040204020203" pitchFamily="34" charset="0"/>
                </a:rPr>
                <a:t>$887,481</a:t>
              </a:r>
            </a:p>
          </p:txBody>
        </p:sp>
        <p:sp>
          <p:nvSpPr>
            <p:cNvPr id="35" name="Text Placeholder 4">
              <a:extLst>
                <a:ext uri="{FF2B5EF4-FFF2-40B4-BE49-F238E27FC236}">
                  <a16:creationId xmlns:a16="http://schemas.microsoft.com/office/drawing/2014/main" id="{AFFE48FD-8749-2845-8F78-FB62F9908CF4}"/>
                </a:ext>
              </a:extLst>
            </p:cNvPr>
            <p:cNvSpPr txBox="1">
              <a:spLocks/>
            </p:cNvSpPr>
            <p:nvPr/>
          </p:nvSpPr>
          <p:spPr>
            <a:xfrm>
              <a:off x="12349243" y="2049891"/>
              <a:ext cx="1521083" cy="311295"/>
            </a:xfrm>
            <a:prstGeom prst="rect">
              <a:avLst/>
            </a:prstGeom>
          </p:spPr>
          <p:txBody>
            <a:bodyPr lIns="164592" anchor="ct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000" b="1" spc="-50" dirty="0">
                  <a:solidFill>
                    <a:srgbClr val="002577"/>
                  </a:solidFill>
                  <a:latin typeface="Segoe UI" panose="020B0502040204020203" pitchFamily="34" charset="0"/>
                  <a:cs typeface="Segoe UI" panose="020B0502040204020203" pitchFamily="34" charset="0"/>
                </a:rPr>
                <a:t>$1,834,511</a:t>
              </a:r>
            </a:p>
          </p:txBody>
        </p:sp>
        <p:sp>
          <p:nvSpPr>
            <p:cNvPr id="24" name="Rectangle 23">
              <a:extLst>
                <a:ext uri="{FF2B5EF4-FFF2-40B4-BE49-F238E27FC236}">
                  <a16:creationId xmlns:a16="http://schemas.microsoft.com/office/drawing/2014/main" id="{931DFCB4-2752-8947-AAE1-AC5742D489E3}"/>
                </a:ext>
              </a:extLst>
            </p:cNvPr>
            <p:cNvSpPr/>
            <p:nvPr/>
          </p:nvSpPr>
          <p:spPr>
            <a:xfrm rot="5400000" flipH="1">
              <a:off x="7625997" y="1231541"/>
              <a:ext cx="126434" cy="9702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1180A2-6DFA-1189-547C-C4E79C5EFC2A}"/>
                </a:ext>
              </a:extLst>
            </p:cNvPr>
            <p:cNvSpPr/>
            <p:nvPr/>
          </p:nvSpPr>
          <p:spPr>
            <a:xfrm rot="10800000" flipH="1">
              <a:off x="12334213" y="1696203"/>
              <a:ext cx="159890" cy="45153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DC0631B4-C3E4-C937-4465-5C3CE0433877}"/>
              </a:ext>
            </a:extLst>
          </p:cNvPr>
          <p:cNvGrpSpPr/>
          <p:nvPr/>
        </p:nvGrpSpPr>
        <p:grpSpPr>
          <a:xfrm>
            <a:off x="4666828" y="6607791"/>
            <a:ext cx="5436324" cy="276999"/>
            <a:chOff x="7053124" y="1922392"/>
            <a:chExt cx="5436324" cy="276999"/>
          </a:xfrm>
        </p:grpSpPr>
        <p:sp>
          <p:nvSpPr>
            <p:cNvPr id="9" name="TextBox 8">
              <a:extLst>
                <a:ext uri="{FF2B5EF4-FFF2-40B4-BE49-F238E27FC236}">
                  <a16:creationId xmlns:a16="http://schemas.microsoft.com/office/drawing/2014/main" id="{A056CDAB-FAF1-9545-8D1B-005E4585229D}"/>
                </a:ext>
              </a:extLst>
            </p:cNvPr>
            <p:cNvSpPr txBox="1"/>
            <p:nvPr/>
          </p:nvSpPr>
          <p:spPr>
            <a:xfrm>
              <a:off x="10130872" y="1922392"/>
              <a:ext cx="235857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Accumulation starting at age 35</a:t>
              </a:r>
            </a:p>
          </p:txBody>
        </p:sp>
        <p:sp>
          <p:nvSpPr>
            <p:cNvPr id="16" name="TextBox 15">
              <a:extLst>
                <a:ext uri="{FF2B5EF4-FFF2-40B4-BE49-F238E27FC236}">
                  <a16:creationId xmlns:a16="http://schemas.microsoft.com/office/drawing/2014/main" id="{F8537114-4FB7-964C-878E-87B25970A27A}"/>
                </a:ext>
              </a:extLst>
            </p:cNvPr>
            <p:cNvSpPr txBox="1"/>
            <p:nvPr/>
          </p:nvSpPr>
          <p:spPr>
            <a:xfrm>
              <a:off x="7322194" y="1922392"/>
              <a:ext cx="236473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Accumulation starting at age 25</a:t>
              </a:r>
            </a:p>
          </p:txBody>
        </p:sp>
        <p:sp>
          <p:nvSpPr>
            <p:cNvPr id="8" name="Oval 7">
              <a:extLst>
                <a:ext uri="{FF2B5EF4-FFF2-40B4-BE49-F238E27FC236}">
                  <a16:creationId xmlns:a16="http://schemas.microsoft.com/office/drawing/2014/main" id="{4D465FA8-4511-AC49-BEF0-E5060B0172B5}"/>
                </a:ext>
              </a:extLst>
            </p:cNvPr>
            <p:cNvSpPr>
              <a:spLocks noChangeAspect="1"/>
            </p:cNvSpPr>
            <p:nvPr/>
          </p:nvSpPr>
          <p:spPr>
            <a:xfrm>
              <a:off x="9852276" y="1960354"/>
              <a:ext cx="210312" cy="210312"/>
            </a:xfrm>
            <a:prstGeom prst="ellipse">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15" name="Oval 14">
              <a:extLst>
                <a:ext uri="{FF2B5EF4-FFF2-40B4-BE49-F238E27FC236}">
                  <a16:creationId xmlns:a16="http://schemas.microsoft.com/office/drawing/2014/main" id="{5066E43F-F586-DF4B-9561-3D8D484B0232}"/>
                </a:ext>
              </a:extLst>
            </p:cNvPr>
            <p:cNvSpPr>
              <a:spLocks noChangeAspect="1"/>
            </p:cNvSpPr>
            <p:nvPr/>
          </p:nvSpPr>
          <p:spPr>
            <a:xfrm>
              <a:off x="7053124" y="1960354"/>
              <a:ext cx="210312" cy="213195"/>
            </a:xfrm>
            <a:prstGeom prst="ellipse">
              <a:avLst/>
            </a:prstGeom>
            <a:solidFill>
              <a:srgbClr val="002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77"/>
                </a:solidFill>
                <a:effectLst/>
                <a:uLnTx/>
                <a:uFillTx/>
                <a:latin typeface="Segoe UI" panose="020B0502040204020203" pitchFamily="34" charset="0"/>
                <a:ea typeface="+mn-ea"/>
                <a:cs typeface="+mn-cs"/>
                <a:sym typeface="Segoe UI" panose="020B0502040204020203" pitchFamily="34" charset="0"/>
              </a:endParaRPr>
            </a:p>
          </p:txBody>
        </p:sp>
      </p:grpSp>
      <p:graphicFrame>
        <p:nvGraphicFramePr>
          <p:cNvPr id="2" name="Object 1" hidden="1">
            <a:extLst>
              <a:ext uri="{FF2B5EF4-FFF2-40B4-BE49-F238E27FC236}">
                <a16:creationId xmlns:a16="http://schemas.microsoft.com/office/drawing/2014/main" id="{9132ED2C-3411-FA4A-AD24-31CEB7CFD40D}"/>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9132ED2C-3411-FA4A-AD24-31CEB7CFD40D}"/>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D7290E86-A02F-3E4D-BA64-C27CC8FA11DA}"/>
              </a:ext>
            </a:extLst>
          </p:cNvPr>
          <p:cNvSpPr>
            <a:spLocks noGrp="1"/>
          </p:cNvSpPr>
          <p:nvPr>
            <p:ph type="body" sz="quarter" idx="15"/>
          </p:nvPr>
        </p:nvSpPr>
        <p:spPr>
          <a:xfrm>
            <a:off x="342145" y="477078"/>
            <a:ext cx="13707230" cy="990782"/>
          </a:xfrm>
        </p:spPr>
        <p:txBody>
          <a:bodyPr/>
          <a:lstStyle/>
          <a:p>
            <a:r>
              <a:rPr lang="en-US" dirty="0"/>
              <a:t>How time can help you save more</a:t>
            </a:r>
          </a:p>
          <a:p>
            <a:pPr lvl="0"/>
            <a:endParaRPr lang="en-US" dirty="0">
              <a:latin typeface="Segoe UI" panose="020B0502040204020203" pitchFamily="34" charset="0"/>
              <a:sym typeface="Segoe UI" panose="020B0502040204020203" pitchFamily="34" charset="0"/>
            </a:endParaRPr>
          </a:p>
        </p:txBody>
      </p:sp>
      <p:sp>
        <p:nvSpPr>
          <p:cNvPr id="27" name="Text Placeholder 2">
            <a:extLst>
              <a:ext uri="{FF2B5EF4-FFF2-40B4-BE49-F238E27FC236}">
                <a16:creationId xmlns:a16="http://schemas.microsoft.com/office/drawing/2014/main" id="{D11B67A6-DC04-3B4E-929D-641E4304C900}"/>
              </a:ext>
            </a:extLst>
          </p:cNvPr>
          <p:cNvSpPr txBox="1">
            <a:spLocks/>
          </p:cNvSpPr>
          <p:nvPr/>
        </p:nvSpPr>
        <p:spPr>
          <a:xfrm>
            <a:off x="366483" y="6940733"/>
            <a:ext cx="13677507" cy="381950"/>
          </a:xfrm>
          <a:prstGeom prst="rect">
            <a:avLst/>
          </a:prstGeom>
        </p:spPr>
        <p:txBody>
          <a:bodyPr bIns="0" anchor="b"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1100"/>
              </a:lnSpc>
              <a:buNone/>
            </a:pPr>
            <a:r>
              <a:rPr lang="en-US" sz="800" dirty="0">
                <a:solidFill>
                  <a:srgbClr val="75787B"/>
                </a:solidFill>
                <a:latin typeface="Segoe UI" panose="020B0502040204020203" pitchFamily="34" charset="0"/>
                <a:cs typeface="Segoe UI" panose="020B0502040204020203" pitchFamily="34" charset="0"/>
              </a:rPr>
              <a:t>This hypothetical example assumes an annual $6,000 contribution beginning at a specified age and continuing to age 70. Assumes tax-deferred compounding with an annual rate of return of 7% and no loans or withdrawals. Final balances are prior to distribution. Taxes may be due upon distribution. </a:t>
            </a:r>
            <a:br>
              <a:rPr lang="en-US" sz="800" dirty="0">
                <a:solidFill>
                  <a:srgbClr val="75787B"/>
                </a:solidFill>
                <a:latin typeface="Segoe UI" panose="020B0502040204020203" pitchFamily="34" charset="0"/>
                <a:cs typeface="Segoe UI" panose="020B0502040204020203" pitchFamily="34" charset="0"/>
              </a:rPr>
            </a:br>
            <a:r>
              <a:rPr lang="en-US" sz="800" dirty="0">
                <a:solidFill>
                  <a:srgbClr val="75787B"/>
                </a:solidFill>
                <a:latin typeface="Segoe UI" panose="020B0502040204020203" pitchFamily="34" charset="0"/>
                <a:cs typeface="Segoe UI" panose="020B0502040204020203" pitchFamily="34" charset="0"/>
              </a:rPr>
              <a:t>For illustrative purposes only. Does not represent performance of any security. Investing involves risk, including the risk of loss. Your own account may earn more or less than this example. </a:t>
            </a:r>
          </a:p>
        </p:txBody>
      </p:sp>
      <p:sp>
        <p:nvSpPr>
          <p:cNvPr id="28" name="Text Placeholder 7">
            <a:extLst>
              <a:ext uri="{FF2B5EF4-FFF2-40B4-BE49-F238E27FC236}">
                <a16:creationId xmlns:a16="http://schemas.microsoft.com/office/drawing/2014/main" id="{552566CB-363E-8B4D-867D-699B21F4229A}"/>
              </a:ext>
            </a:extLst>
          </p:cNvPr>
          <p:cNvSpPr txBox="1">
            <a:spLocks/>
          </p:cNvSpPr>
          <p:nvPr/>
        </p:nvSpPr>
        <p:spPr>
          <a:xfrm>
            <a:off x="370116" y="1143000"/>
            <a:ext cx="9099347" cy="457732"/>
          </a:xfrm>
          <a:prstGeom prst="rect">
            <a:avLst/>
          </a:prstGeom>
        </p:spPr>
        <p:txBody>
          <a:bodyPr>
            <a:noAutofit/>
          </a:bodyPr>
          <a:lstStyle>
            <a:lvl1pPr marL="0" indent="0" algn="l" defTabSz="1097198" rtl="0" eaLnBrk="1" latinLnBrk="0" hangingPunct="1">
              <a:lnSpc>
                <a:spcPct val="90000"/>
              </a:lnSpc>
              <a:spcBef>
                <a:spcPts val="1200"/>
              </a:spcBef>
              <a:buFont typeface="Arial" panose="020B0604020202020204" pitchFamily="34" charset="0"/>
              <a:buNone/>
              <a:defRPr sz="1200" b="1" i="0" kern="1200">
                <a:solidFill>
                  <a:srgbClr val="0026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2300" dirty="0">
                <a:solidFill>
                  <a:schemeClr val="accent1"/>
                </a:solidFill>
                <a:latin typeface="Segoe UI Semibold" panose="020B0502040204020203" pitchFamily="34" charset="0"/>
                <a:cs typeface="Segoe UI Semibold" panose="020B0502040204020203" pitchFamily="34" charset="0"/>
              </a:rPr>
              <a:t>The benefits of tax deferral and compounding earnings</a:t>
            </a:r>
          </a:p>
          <a:p>
            <a:endParaRPr lang="en-US" dirty="0"/>
          </a:p>
        </p:txBody>
      </p:sp>
      <p:sp>
        <p:nvSpPr>
          <p:cNvPr id="32" name="Slide Number Placeholder 2">
            <a:extLst>
              <a:ext uri="{FF2B5EF4-FFF2-40B4-BE49-F238E27FC236}">
                <a16:creationId xmlns:a16="http://schemas.microsoft.com/office/drawing/2014/main" id="{25E0C021-BF19-244B-8065-3BBD440A5527}"/>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17</a:t>
            </a:fld>
            <a:endParaRPr lang="en-US" dirty="0">
              <a:latin typeface="Segoe UI" panose="020B0502040204020203" pitchFamily="34" charset="0"/>
              <a:sym typeface="Segoe UI" panose="020B0502040204020203" pitchFamily="34" charset="0"/>
            </a:endParaRPr>
          </a:p>
        </p:txBody>
      </p:sp>
      <p:sp>
        <p:nvSpPr>
          <p:cNvPr id="33" name="Footer Placeholder 3">
            <a:extLst>
              <a:ext uri="{FF2B5EF4-FFF2-40B4-BE49-F238E27FC236}">
                <a16:creationId xmlns:a16="http://schemas.microsoft.com/office/drawing/2014/main" id="{11E9072C-2CDF-FD47-8EE1-28AB869EDBE1}"/>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spTree>
    <p:extLst>
      <p:ext uri="{BB962C8B-B14F-4D97-AF65-F5344CB8AC3E}">
        <p14:creationId xmlns:p14="http://schemas.microsoft.com/office/powerpoint/2010/main" val="249185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6">
            <a:extLst>
              <a:ext uri="{FF2B5EF4-FFF2-40B4-BE49-F238E27FC236}">
                <a16:creationId xmlns:a16="http://schemas.microsoft.com/office/drawing/2014/main" id="{95223B49-CF58-C444-9ADD-2F7F067E34FC}"/>
              </a:ext>
            </a:extLst>
          </p:cNvPr>
          <p:cNvSpPr txBox="1">
            <a:spLocks/>
          </p:cNvSpPr>
          <p:nvPr/>
        </p:nvSpPr>
        <p:spPr>
          <a:xfrm>
            <a:off x="342144" y="459462"/>
            <a:ext cx="7491215" cy="990782"/>
          </a:xfrm>
          <a:prstGeom prst="rect">
            <a:avLst/>
          </a:prstGeom>
        </p:spPr>
        <p:txBody>
          <a:bodyPr/>
          <a:lstStyle>
            <a:lvl1pPr marL="0" indent="0" algn="l" defTabSz="1097198" rtl="0" eaLnBrk="1" latinLnBrk="0" hangingPunct="1">
              <a:lnSpc>
                <a:spcPts val="2000"/>
              </a:lnSpc>
              <a:spcBef>
                <a:spcPts val="0"/>
              </a:spcBef>
              <a:buFont typeface="Arial" panose="020B0604020202020204" pitchFamily="34" charset="0"/>
              <a:buNone/>
              <a:defRPr sz="1600" b="0" i="0" kern="1200" spc="11" baseline="0">
                <a:solidFill>
                  <a:srgbClr val="002577"/>
                </a:solidFill>
                <a:latin typeface="Segoe UI" panose="020B0502040204020203" pitchFamily="34" charset="0"/>
                <a:ea typeface="+mn-ea"/>
                <a:cs typeface="Segoe UI" panose="020B0502040204020203" pitchFamily="34" charset="0"/>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ts val="3000"/>
              </a:lnSpc>
              <a:spcBef>
                <a:spcPts val="1200"/>
              </a:spcBef>
            </a:pPr>
            <a:r>
              <a:rPr lang="en-US" sz="3500" b="1" dirty="0"/>
              <a:t>How much will you need </a:t>
            </a:r>
          </a:p>
          <a:p>
            <a:pPr>
              <a:lnSpc>
                <a:spcPts val="3000"/>
              </a:lnSpc>
              <a:spcBef>
                <a:spcPts val="1200"/>
              </a:spcBef>
            </a:pPr>
            <a:r>
              <a:rPr lang="en-US" sz="3500" b="1" dirty="0"/>
              <a:t>to retire?</a:t>
            </a:r>
          </a:p>
        </p:txBody>
      </p:sp>
      <p:sp>
        <p:nvSpPr>
          <p:cNvPr id="16" name="Slide Number Placeholder 2">
            <a:extLst>
              <a:ext uri="{FF2B5EF4-FFF2-40B4-BE49-F238E27FC236}">
                <a16:creationId xmlns:a16="http://schemas.microsoft.com/office/drawing/2014/main" id="{F98C4429-C770-174B-990C-5A7433A04813}"/>
              </a:ext>
            </a:extLst>
          </p:cNvPr>
          <p:cNvSpPr txBox="1">
            <a:spLocks/>
          </p:cNvSpPr>
          <p:nvPr/>
        </p:nvSpPr>
        <p:spPr>
          <a:xfrm>
            <a:off x="13892029" y="7612687"/>
            <a:ext cx="370072" cy="174679"/>
          </a:xfrm>
          <a:prstGeom prst="rect">
            <a:avLst/>
          </a:prstGeom>
          <a:noFill/>
        </p:spPr>
        <p:txBody>
          <a:bodyPr/>
          <a:lstStyle>
            <a:defPPr>
              <a:defRPr lang="en-US"/>
            </a:defPPr>
            <a:lvl1pPr marL="0" algn="r" defTabSz="457200" rtl="0" eaLnBrk="1" latinLnBrk="0" hangingPunct="1">
              <a:defRPr sz="960" b="1" i="0" kern="1200">
                <a:solidFill>
                  <a:srgbClr val="FFFFFF"/>
                </a:solidFill>
                <a:latin typeface="Segoe UI" panose="020B0502040204020203" pitchFamily="34" charset="0"/>
                <a:ea typeface="+mn-ea"/>
                <a:cs typeface="+mn-cs"/>
                <a:sym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7AFF3D-0B71-614B-ACB6-7F45BDA6A838}" type="slidenum">
              <a:rPr lang="en-US" smtClean="0"/>
              <a:pPr/>
              <a:t>18</a:t>
            </a:fld>
            <a:endParaRPr lang="en-US" dirty="0"/>
          </a:p>
        </p:txBody>
      </p:sp>
      <p:sp>
        <p:nvSpPr>
          <p:cNvPr id="6" name="Text Placeholder 10">
            <a:extLst>
              <a:ext uri="{FF2B5EF4-FFF2-40B4-BE49-F238E27FC236}">
                <a16:creationId xmlns:a16="http://schemas.microsoft.com/office/drawing/2014/main" id="{BF86E17A-FBEF-0192-E8D6-6DA0291C43CE}"/>
              </a:ext>
            </a:extLst>
          </p:cNvPr>
          <p:cNvSpPr txBox="1">
            <a:spLocks/>
          </p:cNvSpPr>
          <p:nvPr/>
        </p:nvSpPr>
        <p:spPr>
          <a:xfrm>
            <a:off x="373003" y="3352800"/>
            <a:ext cx="6142098" cy="2614863"/>
          </a:xfrm>
          <a:prstGeom prst="rect">
            <a:avLst/>
          </a:prstGeom>
        </p:spPr>
        <p:txBody>
          <a:bodyPr/>
          <a:lstStyle>
            <a:lvl1pPr marL="0" indent="0" algn="l" defTabSz="1097198" rtl="0" eaLnBrk="1" latinLnBrk="0" hangingPunct="1">
              <a:lnSpc>
                <a:spcPts val="2000"/>
              </a:lnSpc>
              <a:spcBef>
                <a:spcPts val="0"/>
              </a:spcBef>
              <a:buFont typeface="Arial" panose="020B0604020202020204" pitchFamily="34" charset="0"/>
              <a:buNone/>
              <a:defRPr sz="1600" b="0" i="0" kern="1200" spc="11" baseline="0">
                <a:solidFill>
                  <a:srgbClr val="002577"/>
                </a:solidFill>
                <a:latin typeface="Segoe UI" panose="020B0502040204020203" pitchFamily="34" charset="0"/>
                <a:ea typeface="+mn-ea"/>
                <a:cs typeface="Segoe UI" panose="020B0502040204020203" pitchFamily="34" charset="0"/>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95275" indent="-295275">
              <a:lnSpc>
                <a:spcPts val="2300"/>
              </a:lnSpc>
              <a:spcBef>
                <a:spcPts val="1200"/>
              </a:spcBef>
              <a:buFont typeface="Courier New" panose="02070309020205020404" pitchFamily="49" charset="0"/>
              <a:buChar char="o"/>
            </a:pPr>
            <a:r>
              <a:rPr lang="en-US" sz="2000" dirty="0"/>
              <a:t>Determine your estimated retirement income goal, and how close you are to achieving it</a:t>
            </a:r>
          </a:p>
          <a:p>
            <a:pPr marL="295275" indent="-295275">
              <a:lnSpc>
                <a:spcPts val="2300"/>
              </a:lnSpc>
              <a:spcBef>
                <a:spcPts val="1200"/>
              </a:spcBef>
              <a:buFont typeface="Courier New" panose="02070309020205020404" pitchFamily="49" charset="0"/>
              <a:buChar char="o"/>
            </a:pPr>
            <a:r>
              <a:rPr lang="en-US" sz="2000" dirty="0"/>
              <a:t>Compare your retirement savings progress to others in the same age and income range</a:t>
            </a:r>
          </a:p>
          <a:p>
            <a:pPr marL="295275" indent="-295275">
              <a:lnSpc>
                <a:spcPts val="2300"/>
              </a:lnSpc>
              <a:spcBef>
                <a:spcPts val="1200"/>
              </a:spcBef>
              <a:buFont typeface="Courier New" panose="02070309020205020404" pitchFamily="49" charset="0"/>
              <a:buChar char="o"/>
            </a:pPr>
            <a:r>
              <a:rPr lang="en-US" sz="2000" dirty="0"/>
              <a:t>See how contributing more might help you close the gap and achieve your goal</a:t>
            </a:r>
            <a:endParaRPr lang="en-US" sz="2000" dirty="0">
              <a:latin typeface="Segoe UI" panose="020B0502040204020203" pitchFamily="34" charset="0"/>
              <a:ea typeface="ＭＳ Ｐゴシック" charset="0"/>
            </a:endParaRPr>
          </a:p>
          <a:p>
            <a:pPr marL="463550" indent="-231775">
              <a:lnSpc>
                <a:spcPct val="90000"/>
              </a:lnSpc>
              <a:spcBef>
                <a:spcPts val="601"/>
              </a:spcBef>
              <a:buFont typeface="Courier New" panose="02070309020205020404" pitchFamily="49" charset="0"/>
              <a:buChar char="o"/>
            </a:pPr>
            <a:endParaRPr lang="en-US" sz="1200" dirty="0"/>
          </a:p>
        </p:txBody>
      </p:sp>
      <p:sp>
        <p:nvSpPr>
          <p:cNvPr id="7" name="Title 5">
            <a:extLst>
              <a:ext uri="{FF2B5EF4-FFF2-40B4-BE49-F238E27FC236}">
                <a16:creationId xmlns:a16="http://schemas.microsoft.com/office/drawing/2014/main" id="{44F52229-2CB6-3803-C4F7-7C890905EFC6}"/>
              </a:ext>
            </a:extLst>
          </p:cNvPr>
          <p:cNvSpPr txBox="1">
            <a:spLocks/>
          </p:cNvSpPr>
          <p:nvPr/>
        </p:nvSpPr>
        <p:spPr>
          <a:xfrm>
            <a:off x="1358900" y="2196355"/>
            <a:ext cx="4598175" cy="791629"/>
          </a:xfrm>
          <a:prstGeom prst="rect">
            <a:avLst/>
          </a:prstGeom>
        </p:spPr>
        <p:txBody>
          <a:bodyPr lIns="182880" anchor="ctr" anchorCtr="0"/>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13446">
              <a:spcBef>
                <a:spcPts val="1200"/>
              </a:spcBef>
            </a:pPr>
            <a:r>
              <a:rPr lang="en-US" sz="2300" b="1" dirty="0">
                <a:solidFill>
                  <a:schemeClr val="tx2"/>
                </a:solidFill>
                <a:latin typeface="Segoe UI" panose="020B0502040204020203" pitchFamily="34" charset="0"/>
                <a:cs typeface="Segoe UI" panose="020B0502040204020203" pitchFamily="34" charset="0"/>
              </a:rPr>
              <a:t>Our retirement income calculator can help:</a:t>
            </a:r>
          </a:p>
        </p:txBody>
      </p:sp>
      <p:grpSp>
        <p:nvGrpSpPr>
          <p:cNvPr id="8" name="Group 7">
            <a:extLst>
              <a:ext uri="{FF2B5EF4-FFF2-40B4-BE49-F238E27FC236}">
                <a16:creationId xmlns:a16="http://schemas.microsoft.com/office/drawing/2014/main" id="{08FE4841-EF88-0BD9-80E0-601AC889304D}"/>
              </a:ext>
            </a:extLst>
          </p:cNvPr>
          <p:cNvGrpSpPr/>
          <p:nvPr/>
        </p:nvGrpSpPr>
        <p:grpSpPr>
          <a:xfrm>
            <a:off x="457200" y="2147670"/>
            <a:ext cx="826557" cy="826557"/>
            <a:chOff x="-1092696" y="2147670"/>
            <a:chExt cx="826557" cy="826557"/>
          </a:xfrm>
        </p:grpSpPr>
        <p:sp>
          <p:nvSpPr>
            <p:cNvPr id="9" name="Oval 8">
              <a:extLst>
                <a:ext uri="{FF2B5EF4-FFF2-40B4-BE49-F238E27FC236}">
                  <a16:creationId xmlns:a16="http://schemas.microsoft.com/office/drawing/2014/main" id="{17072CFB-5628-BF0B-8F82-FD6C797DD876}"/>
                </a:ext>
              </a:extLst>
            </p:cNvPr>
            <p:cNvSpPr/>
            <p:nvPr/>
          </p:nvSpPr>
          <p:spPr>
            <a:xfrm>
              <a:off x="-1092696" y="2147670"/>
              <a:ext cx="826557" cy="826557"/>
            </a:xfrm>
            <a:prstGeom prst="ellipse">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10" name="Graphic 9">
              <a:extLst>
                <a:ext uri="{FF2B5EF4-FFF2-40B4-BE49-F238E27FC236}">
                  <a16:creationId xmlns:a16="http://schemas.microsoft.com/office/drawing/2014/main" id="{2C15A185-8CBC-C1F6-463B-1261582B27A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1663" y="2314273"/>
              <a:ext cx="325746" cy="488619"/>
            </a:xfrm>
            <a:prstGeom prst="rect">
              <a:avLst/>
            </a:prstGeom>
          </p:spPr>
        </p:pic>
      </p:grpSp>
      <p:sp>
        <p:nvSpPr>
          <p:cNvPr id="13" name="Rectangle 12">
            <a:extLst>
              <a:ext uri="{FF2B5EF4-FFF2-40B4-BE49-F238E27FC236}">
                <a16:creationId xmlns:a16="http://schemas.microsoft.com/office/drawing/2014/main" id="{DA22CD55-626C-F4F7-2C0B-F50328495A49}"/>
              </a:ext>
            </a:extLst>
          </p:cNvPr>
          <p:cNvSpPr/>
          <p:nvPr/>
        </p:nvSpPr>
        <p:spPr>
          <a:xfrm>
            <a:off x="7315200" y="0"/>
            <a:ext cx="7315200" cy="822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D2A31B4-B1BD-F7AE-5B80-179B09484050}"/>
              </a:ext>
            </a:extLst>
          </p:cNvPr>
          <p:cNvGrpSpPr/>
          <p:nvPr/>
        </p:nvGrpSpPr>
        <p:grpSpPr>
          <a:xfrm>
            <a:off x="8022459" y="1111736"/>
            <a:ext cx="6011620" cy="5850080"/>
            <a:chOff x="8022459" y="1184565"/>
            <a:chExt cx="6011620" cy="5850080"/>
          </a:xfrm>
        </p:grpSpPr>
        <p:pic>
          <p:nvPicPr>
            <p:cNvPr id="18" name="Picture 17" descr="A screenshot of a retirement calculator&#10;&#10;Description automatically generated">
              <a:extLst>
                <a:ext uri="{FF2B5EF4-FFF2-40B4-BE49-F238E27FC236}">
                  <a16:creationId xmlns:a16="http://schemas.microsoft.com/office/drawing/2014/main" id="{6202D0BA-8162-676B-A32A-65DAFA113AE2}"/>
                </a:ext>
              </a:extLst>
            </p:cNvPr>
            <p:cNvPicPr>
              <a:picLocks noChangeAspect="1"/>
            </p:cNvPicPr>
            <p:nvPr/>
          </p:nvPicPr>
          <p:blipFill>
            <a:blip r:embed="rId6"/>
            <a:stretch>
              <a:fillRect/>
            </a:stretch>
          </p:blipFill>
          <p:spPr>
            <a:xfrm>
              <a:off x="8022459" y="1184565"/>
              <a:ext cx="6011620" cy="5850080"/>
            </a:xfrm>
            <a:prstGeom prst="rect">
              <a:avLst/>
            </a:prstGeom>
            <a:effectLst>
              <a:outerShdw blurRad="165100" dist="38100" dir="2700000" algn="tl" rotWithShape="0">
                <a:srgbClr val="75787B">
                  <a:alpha val="20000"/>
                </a:srgbClr>
              </a:outerShdw>
            </a:effectLst>
          </p:spPr>
        </p:pic>
        <p:sp>
          <p:nvSpPr>
            <p:cNvPr id="19" name="Rectangle 18">
              <a:extLst>
                <a:ext uri="{FF2B5EF4-FFF2-40B4-BE49-F238E27FC236}">
                  <a16:creationId xmlns:a16="http://schemas.microsoft.com/office/drawing/2014/main" id="{3B2F3818-7649-1F46-4694-7165D1C2C170}"/>
                </a:ext>
              </a:extLst>
            </p:cNvPr>
            <p:cNvSpPr/>
            <p:nvPr/>
          </p:nvSpPr>
          <p:spPr>
            <a:xfrm>
              <a:off x="13625513" y="1562100"/>
              <a:ext cx="285750" cy="4329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73FA74-EDA7-9464-9E52-0FC91DC9F89A}"/>
                </a:ext>
              </a:extLst>
            </p:cNvPr>
            <p:cNvSpPr/>
            <p:nvPr/>
          </p:nvSpPr>
          <p:spPr>
            <a:xfrm>
              <a:off x="8148635" y="1562100"/>
              <a:ext cx="290720" cy="42717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ooter Placeholder 3">
            <a:extLst>
              <a:ext uri="{FF2B5EF4-FFF2-40B4-BE49-F238E27FC236}">
                <a16:creationId xmlns:a16="http://schemas.microsoft.com/office/drawing/2014/main" id="{744F99B5-721A-9CEA-9F81-7750B54C9309}"/>
              </a:ext>
            </a:extLst>
          </p:cNvPr>
          <p:cNvSpPr txBox="1">
            <a:spLocks/>
          </p:cNvSpPr>
          <p:nvPr/>
        </p:nvSpPr>
        <p:spPr>
          <a:xfrm>
            <a:off x="8945879" y="7615599"/>
            <a:ext cx="4937760"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60" b="1" dirty="0">
                <a:solidFill>
                  <a:schemeClr val="bg2"/>
                </a:solidFill>
                <a:latin typeface="Segoe UI" panose="020B0502040204020203" pitchFamily="34" charset="0"/>
                <a:cs typeface="Segoe UI" panose="020B0502040204020203" pitchFamily="34" charset="0"/>
                <a:sym typeface="Segoe UI" panose="020B0502040204020203" pitchFamily="34" charset="0"/>
              </a:rPr>
              <a:t>Prepare for a comfortable retirement — 2025</a:t>
            </a:r>
          </a:p>
        </p:txBody>
      </p:sp>
      <p:sp>
        <p:nvSpPr>
          <p:cNvPr id="23" name="Slide Number Placeholder 2">
            <a:extLst>
              <a:ext uri="{FF2B5EF4-FFF2-40B4-BE49-F238E27FC236}">
                <a16:creationId xmlns:a16="http://schemas.microsoft.com/office/drawing/2014/main" id="{ACBC6363-4082-FD66-A256-E1E3D1809FAA}"/>
              </a:ext>
            </a:extLst>
          </p:cNvPr>
          <p:cNvSpPr txBox="1">
            <a:spLocks/>
          </p:cNvSpPr>
          <p:nvPr/>
        </p:nvSpPr>
        <p:spPr>
          <a:xfrm>
            <a:off x="13898379" y="7604071"/>
            <a:ext cx="370072" cy="174679"/>
          </a:xfrm>
          <a:prstGeom prst="rect">
            <a:avLst/>
          </a:prstGeom>
          <a:noFill/>
        </p:spPr>
        <p:txBody>
          <a:bodyPr/>
          <a:lstStyle>
            <a:defPPr>
              <a:defRPr lang="en-US"/>
            </a:defPPr>
            <a:lvl1pPr marL="0" algn="r" defTabSz="457200" rtl="0" eaLnBrk="1" latinLnBrk="0" hangingPunct="1">
              <a:defRPr sz="960" b="1" i="0" kern="1200">
                <a:solidFill>
                  <a:srgbClr val="FFFFFF"/>
                </a:solidFill>
                <a:latin typeface="Segoe UI" panose="020B0502040204020203" pitchFamily="34" charset="0"/>
                <a:ea typeface="+mn-ea"/>
                <a:cs typeface="+mn-cs"/>
                <a:sym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7AFF3D-0B71-614B-ACB6-7F45BDA6A838}" type="slidenum">
              <a:rPr lang="en-US" smtClean="0"/>
              <a:pPr/>
              <a:t>18</a:t>
            </a:fld>
            <a:endParaRPr lang="en-US" dirty="0"/>
          </a:p>
        </p:txBody>
      </p:sp>
    </p:spTree>
    <p:extLst>
      <p:ext uri="{BB962C8B-B14F-4D97-AF65-F5344CB8AC3E}">
        <p14:creationId xmlns:p14="http://schemas.microsoft.com/office/powerpoint/2010/main" val="2061057216"/>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ouple of men looking at a computer&#10;&#10;Description automatically generated">
            <a:extLst>
              <a:ext uri="{FF2B5EF4-FFF2-40B4-BE49-F238E27FC236}">
                <a16:creationId xmlns:a16="http://schemas.microsoft.com/office/drawing/2014/main" id="{6BF15421-225A-0B9F-241F-F5FF4D61F110}"/>
              </a:ext>
            </a:extLst>
          </p:cNvPr>
          <p:cNvPicPr>
            <a:picLocks noChangeAspect="1"/>
          </p:cNvPicPr>
          <p:nvPr/>
        </p:nvPicPr>
        <p:blipFill>
          <a:blip r:embed="rId4"/>
          <a:stretch>
            <a:fillRect/>
          </a:stretch>
        </p:blipFill>
        <p:spPr>
          <a:xfrm>
            <a:off x="0" y="-17092"/>
            <a:ext cx="14630400" cy="8218842"/>
          </a:xfrm>
          <a:prstGeom prst="rect">
            <a:avLst/>
          </a:prstGeom>
        </p:spPr>
      </p:pic>
      <p:pic>
        <p:nvPicPr>
          <p:cNvPr id="21" name="Picture 20">
            <a:extLst>
              <a:ext uri="{FF2B5EF4-FFF2-40B4-BE49-F238E27FC236}">
                <a16:creationId xmlns:a16="http://schemas.microsoft.com/office/drawing/2014/main" id="{30B27C0A-2298-44AF-BCEE-CC7F03D460C7}"/>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5" name="Object 4" hidden="1">
            <a:extLst>
              <a:ext uri="{FF2B5EF4-FFF2-40B4-BE49-F238E27FC236}">
                <a16:creationId xmlns:a16="http://schemas.microsoft.com/office/drawing/2014/main" id="{A71829E2-2419-4F48-9A9A-54103976B73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5" name="Object 4" hidden="1">
                        <a:extLst>
                          <a:ext uri="{FF2B5EF4-FFF2-40B4-BE49-F238E27FC236}">
                            <a16:creationId xmlns:a16="http://schemas.microsoft.com/office/drawing/2014/main" id="{A71829E2-2419-4F48-9A9A-54103976B735}"/>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8BC19A1D-932A-F348-84C9-F98EECDF1DF0}"/>
              </a:ext>
            </a:extLst>
          </p:cNvPr>
          <p:cNvSpPr>
            <a:spLocks noGrp="1"/>
          </p:cNvSpPr>
          <p:nvPr>
            <p:ph type="sldNum" sz="quarter" idx="4"/>
          </p:nvPr>
        </p:nvSpPr>
        <p:spPr/>
        <p:txBody>
          <a:bodyPr/>
          <a:lstStyle/>
          <a:p>
            <a:fld id="{2C7AFF3D-0B71-614B-ACB6-7F45BDA6A838}" type="slidenum">
              <a:rPr lang="en-US" smtClean="0">
                <a:sym typeface="Segoe UI" panose="020B0502040204020203" pitchFamily="34" charset="0"/>
              </a:rPr>
              <a:pPr/>
              <a:t>19</a:t>
            </a:fld>
            <a:endParaRPr lang="en-US" dirty="0">
              <a:sym typeface="Segoe UI" panose="020B0502040204020203" pitchFamily="34" charset="0"/>
            </a:endParaRPr>
          </a:p>
        </p:txBody>
      </p:sp>
      <p:sp>
        <p:nvSpPr>
          <p:cNvPr id="4" name="Text Placeholder 3">
            <a:extLst>
              <a:ext uri="{FF2B5EF4-FFF2-40B4-BE49-F238E27FC236}">
                <a16:creationId xmlns:a16="http://schemas.microsoft.com/office/drawing/2014/main" id="{E2D10BFA-428E-B648-83F6-56564C95CA9D}"/>
              </a:ext>
            </a:extLst>
          </p:cNvPr>
          <p:cNvSpPr>
            <a:spLocks noGrp="1"/>
          </p:cNvSpPr>
          <p:nvPr>
            <p:ph type="body" sz="quarter" idx="13"/>
          </p:nvPr>
        </p:nvSpPr>
        <p:spPr/>
        <p:txBody>
          <a:bodyPr/>
          <a:lstStyle/>
          <a:p>
            <a:r>
              <a:rPr lang="en-US" dirty="0">
                <a:solidFill>
                  <a:schemeClr val="bg2"/>
                </a:solidFill>
              </a:rPr>
              <a:t>Investing your money</a:t>
            </a:r>
          </a:p>
        </p:txBody>
      </p:sp>
      <p:sp>
        <p:nvSpPr>
          <p:cNvPr id="10" name="Slide Number Placeholder 2">
            <a:extLst>
              <a:ext uri="{FF2B5EF4-FFF2-40B4-BE49-F238E27FC236}">
                <a16:creationId xmlns:a16="http://schemas.microsoft.com/office/drawing/2014/main" id="{B817BB6A-5CBD-624C-9BF6-5DDDE4BE4BB1}"/>
              </a:ext>
            </a:extLst>
          </p:cNvPr>
          <p:cNvSpPr txBox="1">
            <a:spLocks/>
          </p:cNvSpPr>
          <p:nvPr/>
        </p:nvSpPr>
        <p:spPr>
          <a:xfrm>
            <a:off x="13892029" y="7612687"/>
            <a:ext cx="370072" cy="174679"/>
          </a:xfrm>
          <a:prstGeom prst="rect">
            <a:avLst/>
          </a:prstGeom>
          <a:noFill/>
        </p:spPr>
        <p:txBody>
          <a:bodyPr/>
          <a:lstStyle>
            <a:defPPr>
              <a:defRPr lang="en-US"/>
            </a:defPPr>
            <a:lvl1pPr marL="0" algn="r" defTabSz="457200" rtl="0" eaLnBrk="1" latinLnBrk="0" hangingPunct="1">
              <a:defRPr sz="960" b="1" i="0" kern="1200">
                <a:solidFill>
                  <a:srgbClr val="FFFFFF"/>
                </a:solidFill>
                <a:latin typeface="Segoe UI" panose="020B0502040204020203" pitchFamily="34" charset="0"/>
                <a:ea typeface="+mn-ea"/>
                <a:cs typeface="+mn-cs"/>
                <a:sym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7AFF3D-0B71-614B-ACB6-7F45BDA6A838}" type="slidenum">
              <a:rPr lang="en-US" smtClean="0"/>
              <a:pPr/>
              <a:t>19</a:t>
            </a:fld>
            <a:endParaRPr lang="en-US" dirty="0"/>
          </a:p>
        </p:txBody>
      </p:sp>
      <p:sp>
        <p:nvSpPr>
          <p:cNvPr id="11" name="Footer Placeholder 3">
            <a:extLst>
              <a:ext uri="{FF2B5EF4-FFF2-40B4-BE49-F238E27FC236}">
                <a16:creationId xmlns:a16="http://schemas.microsoft.com/office/drawing/2014/main" id="{3A0EC6A0-AC94-E54B-BC0E-452FDF73D2BD}"/>
              </a:ext>
            </a:extLst>
          </p:cNvPr>
          <p:cNvSpPr txBox="1">
            <a:spLocks/>
          </p:cNvSpPr>
          <p:nvPr/>
        </p:nvSpPr>
        <p:spPr>
          <a:xfrm>
            <a:off x="8945879" y="7615599"/>
            <a:ext cx="4937760"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60" b="1" dirty="0">
                <a:solidFill>
                  <a:schemeClr val="bg2"/>
                </a:solidFill>
                <a:latin typeface="Segoe UI" panose="020B0502040204020203" pitchFamily="34" charset="0"/>
                <a:cs typeface="Segoe UI" panose="020B0502040204020203" pitchFamily="34" charset="0"/>
                <a:sym typeface="Segoe UI" panose="020B0502040204020203" pitchFamily="34" charset="0"/>
              </a:rPr>
              <a:t>Prepare for a comfortable retirement — 2025</a:t>
            </a:r>
          </a:p>
        </p:txBody>
      </p:sp>
      <p:pic>
        <p:nvPicPr>
          <p:cNvPr id="3" name="Graphic 2">
            <a:extLst>
              <a:ext uri="{FF2B5EF4-FFF2-40B4-BE49-F238E27FC236}">
                <a16:creationId xmlns:a16="http://schemas.microsoft.com/office/drawing/2014/main" id="{B52032E3-38BB-7E2B-098A-88EDCFEAF9F2}"/>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3269" y="7613650"/>
            <a:ext cx="1115485" cy="215900"/>
          </a:xfrm>
          <a:prstGeom prst="rect">
            <a:avLst/>
          </a:prstGeom>
        </p:spPr>
      </p:pic>
    </p:spTree>
    <p:extLst>
      <p:ext uri="{BB962C8B-B14F-4D97-AF65-F5344CB8AC3E}">
        <p14:creationId xmlns:p14="http://schemas.microsoft.com/office/powerpoint/2010/main" val="2936499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a:extLst>
              <a:ext uri="{FF2B5EF4-FFF2-40B4-BE49-F238E27FC236}">
                <a16:creationId xmlns:a16="http://schemas.microsoft.com/office/drawing/2014/main" id="{E1A2EE2A-93EA-4F4C-9CAF-97E06189937A}"/>
              </a:ext>
            </a:extLst>
          </p:cNvPr>
          <p:cNvGraphicFramePr>
            <a:graphicFrameLocks noChangeAspect="1"/>
          </p:cNvGraphicFramePr>
          <p:nvPr>
            <p:custDataLst>
              <p:tags r:id="rId1"/>
            </p:custDataLst>
            <p:extLst>
              <p:ext uri="{D42A27DB-BD31-4B8C-83A1-F6EECF244321}">
                <p14:modId xmlns:p14="http://schemas.microsoft.com/office/powerpoint/2010/main" val="6413513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0" name="Object 19" hidden="1">
                        <a:extLst>
                          <a:ext uri="{FF2B5EF4-FFF2-40B4-BE49-F238E27FC236}">
                            <a16:creationId xmlns:a16="http://schemas.microsoft.com/office/drawing/2014/main" id="{E1A2EE2A-93EA-4F4C-9CAF-97E06189937A}"/>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FA12F8CA-6401-8C47-9D1D-DD4E41F7BAEA}"/>
              </a:ext>
            </a:extLst>
          </p:cNvPr>
          <p:cNvSpPr>
            <a:spLocks noGrp="1"/>
          </p:cNvSpPr>
          <p:nvPr>
            <p:ph type="sldNum" sz="quarter" idx="4"/>
          </p:nvPr>
        </p:nvSpPr>
        <p:spPr/>
        <p:txBody>
          <a:bodyPr/>
          <a:lstStyle/>
          <a:p>
            <a:fld id="{2C7AFF3D-0B71-614B-ACB6-7F45BDA6A838}" type="slidenum">
              <a:rPr lang="en-US" smtClean="0">
                <a:latin typeface="Segoe UI" panose="020B0502040204020203" pitchFamily="34" charset="0"/>
                <a:sym typeface="Segoe UI" panose="020B0502040204020203" pitchFamily="34" charset="0"/>
              </a:rPr>
              <a:pPr/>
              <a:t>2</a:t>
            </a:fld>
            <a:endParaRPr lang="en-US" dirty="0">
              <a:latin typeface="Segoe UI" panose="020B0502040204020203" pitchFamily="34" charset="0"/>
              <a:sym typeface="Segoe UI" panose="020B0502040204020203" pitchFamily="34" charset="0"/>
            </a:endParaRPr>
          </a:p>
        </p:txBody>
      </p:sp>
      <p:sp>
        <p:nvSpPr>
          <p:cNvPr id="4" name="Footer Placeholder 3">
            <a:extLst>
              <a:ext uri="{FF2B5EF4-FFF2-40B4-BE49-F238E27FC236}">
                <a16:creationId xmlns:a16="http://schemas.microsoft.com/office/drawing/2014/main" id="{55926218-3ECE-4A48-9943-7E449E6393AA}"/>
              </a:ext>
            </a:extLst>
          </p:cNvPr>
          <p:cNvSpPr>
            <a:spLocks noGrp="1"/>
          </p:cNvSpPr>
          <p:nvPr>
            <p:ph type="ftr" sz="quarter" idx="3"/>
          </p:nvPr>
        </p:nvSpPr>
        <p:spPr/>
        <p:txBody>
          <a:bodyPr/>
          <a:lstStyle/>
          <a:p>
            <a:r>
              <a:rPr lang="en-US" dirty="0">
                <a:latin typeface="Segoe UI" panose="020B0502040204020203" pitchFamily="34" charset="0"/>
                <a:sym typeface="Segoe UI" panose="020B0502040204020203" pitchFamily="34" charset="0"/>
              </a:rPr>
              <a:t>Prepare for a comfortable retirement — 2025</a:t>
            </a:r>
          </a:p>
        </p:txBody>
      </p:sp>
      <p:sp>
        <p:nvSpPr>
          <p:cNvPr id="5" name="Title 4">
            <a:extLst>
              <a:ext uri="{FF2B5EF4-FFF2-40B4-BE49-F238E27FC236}">
                <a16:creationId xmlns:a16="http://schemas.microsoft.com/office/drawing/2014/main" id="{607F9F02-746C-CF48-B1DE-31D5C97BA840}"/>
              </a:ext>
            </a:extLst>
          </p:cNvPr>
          <p:cNvSpPr>
            <a:spLocks noGrp="1"/>
          </p:cNvSpPr>
          <p:nvPr>
            <p:ph type="ctrTitle"/>
          </p:nvPr>
        </p:nvSpPr>
        <p:spPr>
          <a:xfrm>
            <a:off x="364866" y="400484"/>
            <a:ext cx="4007438" cy="766164"/>
          </a:xfrm>
        </p:spPr>
        <p:txBody>
          <a:bodyPr/>
          <a:lstStyle/>
          <a:p>
            <a:r>
              <a:rPr lang="en-US" dirty="0">
                <a:latin typeface="Segoe UI" panose="020B0502040204020203" pitchFamily="34" charset="0"/>
                <a:sym typeface="Segoe UI" panose="020B0502040204020203" pitchFamily="34" charset="0"/>
              </a:rPr>
              <a:t>Contents</a:t>
            </a:r>
          </a:p>
        </p:txBody>
      </p:sp>
      <p:sp>
        <p:nvSpPr>
          <p:cNvPr id="10" name="Text Placeholder 9">
            <a:extLst>
              <a:ext uri="{FF2B5EF4-FFF2-40B4-BE49-F238E27FC236}">
                <a16:creationId xmlns:a16="http://schemas.microsoft.com/office/drawing/2014/main" id="{4319F0E4-09CA-CD48-A0CD-315251113A79}"/>
              </a:ext>
            </a:extLst>
          </p:cNvPr>
          <p:cNvSpPr>
            <a:spLocks noGrp="1"/>
          </p:cNvSpPr>
          <p:nvPr>
            <p:ph type="body" sz="quarter" idx="17"/>
          </p:nvPr>
        </p:nvSpPr>
        <p:spPr>
          <a:xfrm>
            <a:off x="8376782" y="1458766"/>
            <a:ext cx="1330407" cy="919796"/>
          </a:xfrm>
        </p:spPr>
        <p:txBody>
          <a:bodyPr anchor="ctr" anchorCtr="0"/>
          <a:lstStyle/>
          <a:p>
            <a:r>
              <a:rPr lang="en-US" dirty="0">
                <a:latin typeface="Segoe UI" panose="020B0502040204020203" pitchFamily="34" charset="0"/>
                <a:sym typeface="Segoe UI" panose="020B0502040204020203" pitchFamily="34" charset="0"/>
              </a:rPr>
              <a:t>1</a:t>
            </a:r>
          </a:p>
        </p:txBody>
      </p:sp>
      <p:sp>
        <p:nvSpPr>
          <p:cNvPr id="11" name="Text Placeholder 10">
            <a:extLst>
              <a:ext uri="{FF2B5EF4-FFF2-40B4-BE49-F238E27FC236}">
                <a16:creationId xmlns:a16="http://schemas.microsoft.com/office/drawing/2014/main" id="{AFADBF5B-D028-C64D-BB4F-6B2D8D7B73B4}"/>
              </a:ext>
            </a:extLst>
          </p:cNvPr>
          <p:cNvSpPr>
            <a:spLocks noGrp="1"/>
          </p:cNvSpPr>
          <p:nvPr>
            <p:ph type="body" sz="quarter" idx="18"/>
          </p:nvPr>
        </p:nvSpPr>
        <p:spPr>
          <a:xfrm>
            <a:off x="8376782" y="2599510"/>
            <a:ext cx="1330407" cy="919796"/>
          </a:xfrm>
        </p:spPr>
        <p:txBody>
          <a:bodyPr anchor="ctr" anchorCtr="0"/>
          <a:lstStyle/>
          <a:p>
            <a:r>
              <a:rPr lang="en-US" dirty="0">
                <a:latin typeface="Segoe UI" panose="020B0502040204020203" pitchFamily="34" charset="0"/>
                <a:sym typeface="Segoe UI" panose="020B0502040204020203" pitchFamily="34" charset="0"/>
              </a:rPr>
              <a:t>2</a:t>
            </a:r>
          </a:p>
        </p:txBody>
      </p:sp>
      <p:sp>
        <p:nvSpPr>
          <p:cNvPr id="12" name="Text Placeholder 11">
            <a:extLst>
              <a:ext uri="{FF2B5EF4-FFF2-40B4-BE49-F238E27FC236}">
                <a16:creationId xmlns:a16="http://schemas.microsoft.com/office/drawing/2014/main" id="{B6D85155-9414-EB4E-A004-897177C640C2}"/>
              </a:ext>
            </a:extLst>
          </p:cNvPr>
          <p:cNvSpPr>
            <a:spLocks noGrp="1"/>
          </p:cNvSpPr>
          <p:nvPr>
            <p:ph type="body" sz="quarter" idx="19"/>
          </p:nvPr>
        </p:nvSpPr>
        <p:spPr>
          <a:xfrm>
            <a:off x="8376782" y="3720376"/>
            <a:ext cx="1330407" cy="919796"/>
          </a:xfrm>
        </p:spPr>
        <p:txBody>
          <a:bodyPr anchor="ctr" anchorCtr="0"/>
          <a:lstStyle/>
          <a:p>
            <a:r>
              <a:rPr lang="en-US" dirty="0">
                <a:latin typeface="Segoe UI" panose="020B0502040204020203" pitchFamily="34" charset="0"/>
                <a:sym typeface="Segoe UI" panose="020B0502040204020203" pitchFamily="34" charset="0"/>
              </a:rPr>
              <a:t>3</a:t>
            </a:r>
          </a:p>
        </p:txBody>
      </p:sp>
      <p:sp>
        <p:nvSpPr>
          <p:cNvPr id="13" name="Text Placeholder 12">
            <a:extLst>
              <a:ext uri="{FF2B5EF4-FFF2-40B4-BE49-F238E27FC236}">
                <a16:creationId xmlns:a16="http://schemas.microsoft.com/office/drawing/2014/main" id="{1EEF1288-A99D-544B-8BFD-0EF3D1169B2F}"/>
              </a:ext>
            </a:extLst>
          </p:cNvPr>
          <p:cNvSpPr>
            <a:spLocks noGrp="1"/>
          </p:cNvSpPr>
          <p:nvPr>
            <p:ph type="body" sz="quarter" idx="20"/>
          </p:nvPr>
        </p:nvSpPr>
        <p:spPr>
          <a:xfrm>
            <a:off x="8376782" y="4840338"/>
            <a:ext cx="1330407" cy="919796"/>
          </a:xfrm>
        </p:spPr>
        <p:txBody>
          <a:bodyPr anchor="ctr" anchorCtr="0"/>
          <a:lstStyle/>
          <a:p>
            <a:r>
              <a:rPr lang="en-US" dirty="0">
                <a:latin typeface="Segoe UI" panose="020B0502040204020203" pitchFamily="34" charset="0"/>
                <a:sym typeface="Segoe UI" panose="020B0502040204020203" pitchFamily="34" charset="0"/>
              </a:rPr>
              <a:t>4</a:t>
            </a:r>
          </a:p>
        </p:txBody>
      </p:sp>
      <p:sp>
        <p:nvSpPr>
          <p:cNvPr id="14" name="Text Placeholder 13">
            <a:extLst>
              <a:ext uri="{FF2B5EF4-FFF2-40B4-BE49-F238E27FC236}">
                <a16:creationId xmlns:a16="http://schemas.microsoft.com/office/drawing/2014/main" id="{3AF40E0E-EEF0-744B-B58D-D939EB787182}"/>
              </a:ext>
            </a:extLst>
          </p:cNvPr>
          <p:cNvSpPr>
            <a:spLocks noGrp="1"/>
          </p:cNvSpPr>
          <p:nvPr>
            <p:ph type="body" sz="quarter" idx="21"/>
          </p:nvPr>
        </p:nvSpPr>
        <p:spPr>
          <a:xfrm>
            <a:off x="8376782" y="5950813"/>
            <a:ext cx="1330407" cy="919796"/>
          </a:xfrm>
        </p:spPr>
        <p:txBody>
          <a:bodyPr anchor="ctr" anchorCtr="0"/>
          <a:lstStyle/>
          <a:p>
            <a:r>
              <a:rPr lang="en-US" dirty="0">
                <a:latin typeface="Segoe UI" panose="020B0502040204020203" pitchFamily="34" charset="0"/>
                <a:sym typeface="Segoe UI" panose="020B0502040204020203" pitchFamily="34" charset="0"/>
              </a:rPr>
              <a:t>5</a:t>
            </a:r>
          </a:p>
        </p:txBody>
      </p:sp>
      <p:cxnSp>
        <p:nvCxnSpPr>
          <p:cNvPr id="15" name="Straight Connector 14">
            <a:extLst>
              <a:ext uri="{FF2B5EF4-FFF2-40B4-BE49-F238E27FC236}">
                <a16:creationId xmlns:a16="http://schemas.microsoft.com/office/drawing/2014/main" id="{E57882E3-63AB-D64E-BDA6-FF439614697A}"/>
              </a:ext>
            </a:extLst>
          </p:cNvPr>
          <p:cNvCxnSpPr>
            <a:cxnSpLocks/>
          </p:cNvCxnSpPr>
          <p:nvPr/>
        </p:nvCxnSpPr>
        <p:spPr>
          <a:xfrm flipH="1">
            <a:off x="8369301" y="1320714"/>
            <a:ext cx="5804041" cy="0"/>
          </a:xfrm>
          <a:prstGeom prst="line">
            <a:avLst/>
          </a:prstGeom>
          <a:ln w="12700">
            <a:solidFill>
              <a:srgbClr val="002577"/>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6B12618-D0EF-C74B-927E-B65AD0A74DB7}"/>
              </a:ext>
            </a:extLst>
          </p:cNvPr>
          <p:cNvCxnSpPr>
            <a:cxnSpLocks/>
          </p:cNvCxnSpPr>
          <p:nvPr/>
        </p:nvCxnSpPr>
        <p:spPr>
          <a:xfrm flipH="1">
            <a:off x="8369301" y="2456589"/>
            <a:ext cx="5804041" cy="0"/>
          </a:xfrm>
          <a:prstGeom prst="line">
            <a:avLst/>
          </a:prstGeom>
          <a:ln w="12700">
            <a:solidFill>
              <a:srgbClr val="002577"/>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ABF4B06A-ACC8-2D47-91D1-86AA6B693CB6}"/>
              </a:ext>
            </a:extLst>
          </p:cNvPr>
          <p:cNvCxnSpPr>
            <a:cxnSpLocks/>
          </p:cNvCxnSpPr>
          <p:nvPr/>
        </p:nvCxnSpPr>
        <p:spPr>
          <a:xfrm flipH="1">
            <a:off x="8369301" y="3567064"/>
            <a:ext cx="5804041" cy="0"/>
          </a:xfrm>
          <a:prstGeom prst="line">
            <a:avLst/>
          </a:prstGeom>
          <a:ln w="12700">
            <a:solidFill>
              <a:srgbClr val="002577"/>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74CEE762-48FD-D046-B0B3-CE8067400EC5}"/>
              </a:ext>
            </a:extLst>
          </p:cNvPr>
          <p:cNvCxnSpPr>
            <a:cxnSpLocks/>
          </p:cNvCxnSpPr>
          <p:nvPr/>
        </p:nvCxnSpPr>
        <p:spPr>
          <a:xfrm flipH="1">
            <a:off x="8369301" y="4697417"/>
            <a:ext cx="5804041" cy="0"/>
          </a:xfrm>
          <a:prstGeom prst="line">
            <a:avLst/>
          </a:prstGeom>
          <a:ln w="12700">
            <a:solidFill>
              <a:srgbClr val="002577"/>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E4E50EF-295B-E444-BD21-64BE358AF9B2}"/>
              </a:ext>
            </a:extLst>
          </p:cNvPr>
          <p:cNvCxnSpPr>
            <a:cxnSpLocks/>
          </p:cNvCxnSpPr>
          <p:nvPr/>
        </p:nvCxnSpPr>
        <p:spPr>
          <a:xfrm flipH="1">
            <a:off x="8369301" y="5807892"/>
            <a:ext cx="5804041" cy="0"/>
          </a:xfrm>
          <a:prstGeom prst="line">
            <a:avLst/>
          </a:prstGeom>
          <a:ln w="12700">
            <a:solidFill>
              <a:srgbClr val="002577"/>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1425054E-2A37-4040-A669-3AE3AFD6F46A}"/>
              </a:ext>
            </a:extLst>
          </p:cNvPr>
          <p:cNvSpPr txBox="1">
            <a:spLocks/>
          </p:cNvSpPr>
          <p:nvPr/>
        </p:nvSpPr>
        <p:spPr>
          <a:xfrm>
            <a:off x="366482" y="6646332"/>
            <a:ext cx="6610051" cy="706967"/>
          </a:xfrm>
          <a:prstGeom prst="rect">
            <a:avLst/>
          </a:prstGeom>
        </p:spPr>
        <p:txBody>
          <a:bodyPr bIns="0" anchor="b"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7938" indent="0">
              <a:lnSpc>
                <a:spcPts val="1000"/>
              </a:lnSpc>
              <a:buNone/>
            </a:pPr>
            <a:r>
              <a:rPr lang="en-US" sz="800" b="1" spc="-10" dirty="0">
                <a:solidFill>
                  <a:srgbClr val="75787B"/>
                </a:solidFill>
                <a:latin typeface="Segoe UI" panose="020B0502040204020203" pitchFamily="34" charset="0"/>
                <a:cs typeface="Segoe UI" panose="020B0502040204020203" pitchFamily="34" charset="0"/>
              </a:rPr>
              <a:t>Important note: </a:t>
            </a:r>
            <a:r>
              <a:rPr lang="en-US" sz="800" spc="-10" dirty="0">
                <a:solidFill>
                  <a:srgbClr val="75787B"/>
                </a:solidFill>
                <a:latin typeface="Segoe UI" panose="020B0502040204020203" pitchFamily="34" charset="0"/>
                <a:cs typeface="Segoe UI" panose="020B0502040204020203" pitchFamily="34" charset="0"/>
              </a:rPr>
              <a:t>Equitable believes education is a key step toward addressing your financial goals, and we've designed this presentation to serve simply as an informational and educational resource. Accordingly, this presentation does not offer or constitute investment advice, and makes no direct or indirect recommendation of any particular product or of the appropriateness of any particular investment-related option. Your needs, </a:t>
            </a:r>
            <a:br>
              <a:rPr lang="en-US" sz="800" spc="-10" dirty="0">
                <a:solidFill>
                  <a:srgbClr val="75787B"/>
                </a:solidFill>
                <a:latin typeface="Segoe UI" panose="020B0502040204020203" pitchFamily="34" charset="0"/>
                <a:cs typeface="Segoe UI" panose="020B0502040204020203" pitchFamily="34" charset="0"/>
              </a:rPr>
            </a:br>
            <a:r>
              <a:rPr lang="en-US" sz="800" spc="-10" dirty="0">
                <a:solidFill>
                  <a:srgbClr val="75787B"/>
                </a:solidFill>
                <a:latin typeface="Segoe UI" panose="020B0502040204020203" pitchFamily="34" charset="0"/>
                <a:cs typeface="Segoe UI" panose="020B0502040204020203" pitchFamily="34" charset="0"/>
              </a:rPr>
              <a:t>goals and circumstances are unique, and they require the individualized attention of your financial professional.</a:t>
            </a:r>
          </a:p>
        </p:txBody>
      </p:sp>
      <p:sp>
        <p:nvSpPr>
          <p:cNvPr id="34" name="Text Placeholder 1">
            <a:extLst>
              <a:ext uri="{FF2B5EF4-FFF2-40B4-BE49-F238E27FC236}">
                <a16:creationId xmlns:a16="http://schemas.microsoft.com/office/drawing/2014/main" id="{98157410-32EF-4D4E-A504-3EA12FB8E0EE}"/>
              </a:ext>
            </a:extLst>
          </p:cNvPr>
          <p:cNvSpPr>
            <a:spLocks noGrp="1"/>
          </p:cNvSpPr>
          <p:nvPr>
            <p:ph type="body" sz="quarter" idx="12"/>
          </p:nvPr>
        </p:nvSpPr>
        <p:spPr>
          <a:xfrm>
            <a:off x="9765575" y="1533365"/>
            <a:ext cx="3894344" cy="693736"/>
          </a:xfrm>
        </p:spPr>
        <p:txBody>
          <a:bodyPr anchor="ctr" anchorCtr="0"/>
          <a:lstStyle/>
          <a:p>
            <a:r>
              <a:rPr lang="en-US" dirty="0"/>
              <a:t>How your plan works</a:t>
            </a:r>
          </a:p>
        </p:txBody>
      </p:sp>
      <p:sp>
        <p:nvSpPr>
          <p:cNvPr id="25" name="Text Placeholder 1">
            <a:extLst>
              <a:ext uri="{FF2B5EF4-FFF2-40B4-BE49-F238E27FC236}">
                <a16:creationId xmlns:a16="http://schemas.microsoft.com/office/drawing/2014/main" id="{958DA819-AB64-FA4F-7D48-D4CA23C9CBD5}"/>
              </a:ext>
            </a:extLst>
          </p:cNvPr>
          <p:cNvSpPr txBox="1">
            <a:spLocks/>
          </p:cNvSpPr>
          <p:nvPr/>
        </p:nvSpPr>
        <p:spPr>
          <a:xfrm>
            <a:off x="9765574" y="2679882"/>
            <a:ext cx="4320539" cy="677865"/>
          </a:xfrm>
          <a:prstGeom prst="rect">
            <a:avLst/>
          </a:prstGeom>
        </p:spPr>
        <p:txBody>
          <a:bodyPr anchor="ctr" anchorCtr="0"/>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002677"/>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dirty="0"/>
              <a:t>Why it’s important to save now</a:t>
            </a:r>
          </a:p>
        </p:txBody>
      </p:sp>
      <p:sp>
        <p:nvSpPr>
          <p:cNvPr id="27" name="Text Placeholder 1">
            <a:extLst>
              <a:ext uri="{FF2B5EF4-FFF2-40B4-BE49-F238E27FC236}">
                <a16:creationId xmlns:a16="http://schemas.microsoft.com/office/drawing/2014/main" id="{CAA23D5A-C82E-DFAD-59BF-20ADE63C5861}"/>
              </a:ext>
            </a:extLst>
          </p:cNvPr>
          <p:cNvSpPr txBox="1">
            <a:spLocks/>
          </p:cNvSpPr>
          <p:nvPr/>
        </p:nvSpPr>
        <p:spPr>
          <a:xfrm>
            <a:off x="9765574" y="3790124"/>
            <a:ext cx="4320539" cy="677865"/>
          </a:xfrm>
          <a:prstGeom prst="rect">
            <a:avLst/>
          </a:prstGeom>
        </p:spPr>
        <p:txBody>
          <a:bodyPr anchor="ctr" anchorCtr="0"/>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002677"/>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dirty="0"/>
              <a:t>Investing your money</a:t>
            </a:r>
          </a:p>
        </p:txBody>
      </p:sp>
      <p:sp>
        <p:nvSpPr>
          <p:cNvPr id="29" name="Text Placeholder 1">
            <a:extLst>
              <a:ext uri="{FF2B5EF4-FFF2-40B4-BE49-F238E27FC236}">
                <a16:creationId xmlns:a16="http://schemas.microsoft.com/office/drawing/2014/main" id="{1F018FAC-6834-9895-D80D-1A8FBD4F07F1}"/>
              </a:ext>
            </a:extLst>
          </p:cNvPr>
          <p:cNvSpPr txBox="1">
            <a:spLocks/>
          </p:cNvSpPr>
          <p:nvPr/>
        </p:nvSpPr>
        <p:spPr>
          <a:xfrm>
            <a:off x="9765574" y="4920238"/>
            <a:ext cx="4320539" cy="677865"/>
          </a:xfrm>
          <a:prstGeom prst="rect">
            <a:avLst/>
          </a:prstGeom>
        </p:spPr>
        <p:txBody>
          <a:bodyPr anchor="ctr" anchorCtr="0"/>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002677"/>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dirty="0"/>
              <a:t>Enroll and manage your account</a:t>
            </a:r>
          </a:p>
        </p:txBody>
      </p:sp>
      <p:sp>
        <p:nvSpPr>
          <p:cNvPr id="31" name="Text Placeholder 1">
            <a:extLst>
              <a:ext uri="{FF2B5EF4-FFF2-40B4-BE49-F238E27FC236}">
                <a16:creationId xmlns:a16="http://schemas.microsoft.com/office/drawing/2014/main" id="{64033B7D-A682-F100-3055-698D8E4C9592}"/>
              </a:ext>
            </a:extLst>
          </p:cNvPr>
          <p:cNvSpPr txBox="1">
            <a:spLocks/>
          </p:cNvSpPr>
          <p:nvPr/>
        </p:nvSpPr>
        <p:spPr>
          <a:xfrm>
            <a:off x="9765574" y="6030477"/>
            <a:ext cx="4320539" cy="677865"/>
          </a:xfrm>
          <a:prstGeom prst="rect">
            <a:avLst/>
          </a:prstGeom>
        </p:spPr>
        <p:txBody>
          <a:bodyPr anchor="ctr" anchorCtr="0"/>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002677"/>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dirty="0"/>
              <a:t>Working with Equitable</a:t>
            </a:r>
          </a:p>
        </p:txBody>
      </p:sp>
      <p:sp>
        <p:nvSpPr>
          <p:cNvPr id="2" name="Title 4">
            <a:extLst>
              <a:ext uri="{FF2B5EF4-FFF2-40B4-BE49-F238E27FC236}">
                <a16:creationId xmlns:a16="http://schemas.microsoft.com/office/drawing/2014/main" id="{3EF74DD5-70DB-F688-403B-526592B86603}"/>
              </a:ext>
            </a:extLst>
          </p:cNvPr>
          <p:cNvSpPr txBox="1">
            <a:spLocks/>
          </p:cNvSpPr>
          <p:nvPr/>
        </p:nvSpPr>
        <p:spPr>
          <a:xfrm>
            <a:off x="364866" y="1439331"/>
            <a:ext cx="4572260" cy="834284"/>
          </a:xfrm>
          <a:prstGeom prst="rect">
            <a:avLst/>
          </a:prstGeom>
        </p:spPr>
        <p:txBody>
          <a:bodyPr anchor="t" anchorCtr="0">
            <a:noAutofit/>
          </a:bodyPr>
          <a:lstStyle>
            <a:lvl1pPr algn="l" defTabSz="1097198" rtl="0" eaLnBrk="1" latinLnBrk="0" hangingPunct="1">
              <a:lnSpc>
                <a:spcPct val="90000"/>
              </a:lnSpc>
              <a:spcBef>
                <a:spcPct val="0"/>
              </a:spcBef>
              <a:buNone/>
              <a:defRPr sz="3500" b="1" i="0" kern="1200">
                <a:solidFill>
                  <a:srgbClr val="002677"/>
                </a:solidFill>
                <a:latin typeface="Segoe UI" panose="020B0502040204020203" pitchFamily="34" charset="0"/>
                <a:ea typeface="+mj-ea"/>
                <a:cs typeface="+mj-cs"/>
                <a:sym typeface="Segoe UI" panose="020B0502040204020203" pitchFamily="34" charset="0"/>
              </a:defRPr>
            </a:lvl1pPr>
          </a:lstStyle>
          <a:p>
            <a:pPr>
              <a:lnSpc>
                <a:spcPct val="100000"/>
              </a:lnSpc>
              <a:spcBef>
                <a:spcPts val="1200"/>
              </a:spcBef>
            </a:pPr>
            <a:r>
              <a:rPr lang="en-US" sz="2500" dirty="0">
                <a:solidFill>
                  <a:srgbClr val="3369FF"/>
                </a:solidFill>
              </a:rPr>
              <a:t>Helping you prepare for a comfortable retirement</a:t>
            </a:r>
          </a:p>
        </p:txBody>
      </p:sp>
    </p:spTree>
    <p:extLst>
      <p:ext uri="{BB962C8B-B14F-4D97-AF65-F5344CB8AC3E}">
        <p14:creationId xmlns:p14="http://schemas.microsoft.com/office/powerpoint/2010/main" val="230036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18513BA-9F11-6A4B-8F1C-B670E9C2464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Object 8" hidden="1">
                        <a:extLst>
                          <a:ext uri="{FF2B5EF4-FFF2-40B4-BE49-F238E27FC236}">
                            <a16:creationId xmlns:a16="http://schemas.microsoft.com/office/drawing/2014/main" id="{B18513BA-9F11-6A4B-8F1C-B670E9C2464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360D4DFB-7046-8C4E-989D-B55A990DDFE8}"/>
              </a:ext>
            </a:extLst>
          </p:cNvPr>
          <p:cNvSpPr>
            <a:spLocks noGrp="1"/>
          </p:cNvSpPr>
          <p:nvPr>
            <p:ph type="body" sz="quarter" idx="15"/>
          </p:nvPr>
        </p:nvSpPr>
        <p:spPr>
          <a:xfrm>
            <a:off x="342145" y="459462"/>
            <a:ext cx="5296655" cy="700471"/>
          </a:xfrm>
        </p:spPr>
        <p:txBody>
          <a:bodyPr/>
          <a:lstStyle/>
          <a:p>
            <a:r>
              <a:rPr lang="en-US" dirty="0"/>
              <a:t>Risk vs. reward</a:t>
            </a:r>
          </a:p>
          <a:p>
            <a:pPr lvl="0"/>
            <a:endParaRPr lang="en-US" dirty="0">
              <a:latin typeface="Segoe UI" panose="020B0502040204020203" pitchFamily="34" charset="0"/>
              <a:sym typeface="Segoe UI" panose="020B0502040204020203" pitchFamily="34" charset="0"/>
            </a:endParaRPr>
          </a:p>
        </p:txBody>
      </p:sp>
      <p:sp>
        <p:nvSpPr>
          <p:cNvPr id="32" name="Rectangle 31">
            <a:extLst>
              <a:ext uri="{FF2B5EF4-FFF2-40B4-BE49-F238E27FC236}">
                <a16:creationId xmlns:a16="http://schemas.microsoft.com/office/drawing/2014/main" id="{E4710413-17EF-B84B-9F81-F2EA156DC595}"/>
              </a:ext>
            </a:extLst>
          </p:cNvPr>
          <p:cNvSpPr/>
          <p:nvPr/>
        </p:nvSpPr>
        <p:spPr>
          <a:xfrm>
            <a:off x="10268607" y="4645572"/>
            <a:ext cx="453368" cy="26696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8924F58C-29C3-1144-9FD2-17D6B2477381}"/>
              </a:ext>
            </a:extLst>
          </p:cNvPr>
          <p:cNvGrpSpPr/>
          <p:nvPr/>
        </p:nvGrpSpPr>
        <p:grpSpPr>
          <a:xfrm>
            <a:off x="589976" y="3919195"/>
            <a:ext cx="5868987" cy="2953753"/>
            <a:chOff x="950913" y="2971800"/>
            <a:chExt cx="5868987" cy="2743201"/>
          </a:xfrm>
        </p:grpSpPr>
        <p:cxnSp>
          <p:nvCxnSpPr>
            <p:cNvPr id="39" name="Straight Connector 38">
              <a:extLst>
                <a:ext uri="{FF2B5EF4-FFF2-40B4-BE49-F238E27FC236}">
                  <a16:creationId xmlns:a16="http://schemas.microsoft.com/office/drawing/2014/main" id="{E05A01E7-83BD-CF41-991A-2F2A371CDFAB}"/>
                </a:ext>
              </a:extLst>
            </p:cNvPr>
            <p:cNvCxnSpPr>
              <a:cxnSpLocks/>
            </p:cNvCxnSpPr>
            <p:nvPr/>
          </p:nvCxnSpPr>
          <p:spPr>
            <a:xfrm>
              <a:off x="950913" y="5715000"/>
              <a:ext cx="5868987"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3AA9CF9-0A63-034A-B3AE-B6558C2B047D}"/>
                </a:ext>
              </a:extLst>
            </p:cNvPr>
            <p:cNvCxnSpPr>
              <a:cxnSpLocks/>
            </p:cNvCxnSpPr>
            <p:nvPr/>
          </p:nvCxnSpPr>
          <p:spPr>
            <a:xfrm flipV="1">
              <a:off x="950913" y="2971800"/>
              <a:ext cx="0" cy="274320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8" name="Espace réservé du contenu 3">
            <a:extLst>
              <a:ext uri="{FF2B5EF4-FFF2-40B4-BE49-F238E27FC236}">
                <a16:creationId xmlns:a16="http://schemas.microsoft.com/office/drawing/2014/main" id="{D888986A-8448-A546-8588-779BCA5F370C}"/>
              </a:ext>
            </a:extLst>
          </p:cNvPr>
          <p:cNvSpPr txBox="1">
            <a:spLocks/>
          </p:cNvSpPr>
          <p:nvPr/>
        </p:nvSpPr>
        <p:spPr>
          <a:xfrm>
            <a:off x="2151823" y="4615966"/>
            <a:ext cx="1025525" cy="241546"/>
          </a:xfrm>
          <a:prstGeom prst="rect">
            <a:avLst/>
          </a:prstGeom>
        </p:spPr>
        <p:txBody>
          <a:bodyPr lIns="0" tIns="0" rIns="0" bIns="0" anchor="ctr"/>
          <a:lstStyle>
            <a:lvl1pPr marL="304719" indent="-304719" algn="l" defTabSz="81568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61462" indent="-254553" algn="l" defTabSz="815680" rtl="0" eaLnBrk="0" fontAlgn="base" hangingPunct="0">
              <a:spcBef>
                <a:spcPct val="20000"/>
              </a:spcBef>
              <a:spcAft>
                <a:spcPct val="0"/>
              </a:spcAft>
              <a:buFont typeface="Arial" charset="0"/>
              <a:buChar char="–"/>
              <a:defRPr sz="2500" kern="1200">
                <a:solidFill>
                  <a:schemeClr val="tx1"/>
                </a:solidFill>
                <a:latin typeface="+mn-lt"/>
                <a:ea typeface="+mn-ea"/>
                <a:cs typeface="+mn-cs"/>
              </a:defRPr>
            </a:lvl2pPr>
            <a:lvl3pPr marL="1020063" indent="-202527" algn="l" defTabSz="815680" rtl="0" eaLnBrk="0" fontAlgn="base" hangingPunct="0">
              <a:spcBef>
                <a:spcPct val="20000"/>
              </a:spcBef>
              <a:spcAft>
                <a:spcPct val="0"/>
              </a:spcAft>
              <a:buFont typeface="Arial" charset="0"/>
              <a:buChar char="•"/>
              <a:defRPr kern="1200">
                <a:solidFill>
                  <a:schemeClr val="tx1"/>
                </a:solidFill>
                <a:latin typeface="+mn-lt"/>
                <a:ea typeface="+mn-ea"/>
                <a:cs typeface="+mn-cs"/>
              </a:defRPr>
            </a:lvl3pPr>
            <a:lvl4pPr marL="1426974" indent="-202527" algn="l" defTabSz="815680"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35743" indent="-202527" algn="l" defTabSz="815680"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244435" indent="-204039" algn="l" defTabSz="81615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513" indent="-204039" algn="l" defTabSz="81615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592" indent="-204039" algn="l" defTabSz="81615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8670" indent="-204039" algn="l" defTabSz="81615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sz="1100" b="1" spc="-40" dirty="0">
                <a:ln w="9525">
                  <a:noFill/>
                </a:ln>
                <a:solidFill>
                  <a:srgbClr val="002577"/>
                </a:solidFill>
                <a:effectLst/>
                <a:latin typeface="Segoe UI Semibold" panose="020B0502040204020203" pitchFamily="34" charset="0"/>
                <a:ea typeface="Source Sans Pro" charset="0"/>
                <a:cs typeface="Segoe UI Semibold" panose="020B0502040204020203" pitchFamily="34" charset="0"/>
              </a:rPr>
              <a:t>Investment Grade Bonds</a:t>
            </a:r>
          </a:p>
        </p:txBody>
      </p:sp>
      <p:sp>
        <p:nvSpPr>
          <p:cNvPr id="51" name="Espace réservé du contenu 3">
            <a:extLst>
              <a:ext uri="{FF2B5EF4-FFF2-40B4-BE49-F238E27FC236}">
                <a16:creationId xmlns:a16="http://schemas.microsoft.com/office/drawing/2014/main" id="{527EB6E0-1883-574E-9B0E-A34A865E7304}"/>
              </a:ext>
            </a:extLst>
          </p:cNvPr>
          <p:cNvSpPr txBox="1">
            <a:spLocks/>
          </p:cNvSpPr>
          <p:nvPr/>
        </p:nvSpPr>
        <p:spPr>
          <a:xfrm>
            <a:off x="4885417" y="3069765"/>
            <a:ext cx="2061565" cy="548640"/>
          </a:xfrm>
          <a:prstGeom prst="rect">
            <a:avLst/>
          </a:prstGeom>
          <a:solidFill>
            <a:srgbClr val="FFFFFF">
              <a:alpha val="81000"/>
            </a:srgbClr>
          </a:solidFill>
        </p:spPr>
        <p:txBody>
          <a:bodyPr lIns="91440" tIns="0" rIns="0" bIns="0" anchor="ctr"/>
          <a:lstStyle>
            <a:defPPr>
              <a:defRPr lang="fr-FR"/>
            </a:defPPr>
            <a:lvl1pPr marL="0" indent="0">
              <a:spcBef>
                <a:spcPts val="0"/>
              </a:spcBef>
              <a:spcAft>
                <a:spcPts val="600"/>
              </a:spcAft>
              <a:buFont typeface="Arial" charset="0"/>
              <a:buNone/>
              <a:defRPr sz="1000">
                <a:ln w="9525">
                  <a:noFill/>
                </a:ln>
                <a:effectLst/>
                <a:latin typeface="Source Sans Pro" charset="0"/>
                <a:ea typeface="Source Sans Pro" charset="0"/>
                <a:cs typeface="Source Sans Pro" charset="0"/>
              </a:defRPr>
            </a:lvl1pPr>
            <a:lvl2pPr marL="661462" indent="-254553">
              <a:spcBef>
                <a:spcPct val="20000"/>
              </a:spcBef>
              <a:buFont typeface="Arial" charset="0"/>
              <a:buChar char="–"/>
              <a:defRPr sz="2500">
                <a:latin typeface="+mn-lt"/>
                <a:cs typeface="+mn-cs"/>
              </a:defRPr>
            </a:lvl2pPr>
            <a:lvl3pPr marL="1020063" indent="-202527">
              <a:spcBef>
                <a:spcPct val="20000"/>
              </a:spcBef>
              <a:buFont typeface="Arial" charset="0"/>
              <a:buChar char="•"/>
              <a:defRPr>
                <a:latin typeface="+mn-lt"/>
                <a:cs typeface="+mn-cs"/>
              </a:defRPr>
            </a:lvl3pPr>
            <a:lvl4pPr marL="1426974" indent="-202527">
              <a:spcBef>
                <a:spcPct val="20000"/>
              </a:spcBef>
              <a:buFont typeface="Arial" charset="0"/>
              <a:buChar char="–"/>
              <a:defRPr sz="1800">
                <a:latin typeface="+mn-lt"/>
                <a:cs typeface="+mn-cs"/>
              </a:defRPr>
            </a:lvl4pPr>
            <a:lvl5pPr marL="1835743" indent="-202527">
              <a:spcBef>
                <a:spcPct val="20000"/>
              </a:spcBef>
              <a:buFont typeface="Arial" charset="0"/>
              <a:buChar char="»"/>
              <a:defRPr sz="1800">
                <a:latin typeface="+mn-lt"/>
                <a:cs typeface="+mn-cs"/>
              </a:defRPr>
            </a:lvl5pPr>
            <a:lvl6pPr marL="2244435" indent="-204039" defTabSz="816158">
              <a:spcBef>
                <a:spcPct val="20000"/>
              </a:spcBef>
              <a:buFont typeface="Arial" pitchFamily="34" charset="0"/>
              <a:buChar char="•"/>
              <a:defRPr sz="1800">
                <a:latin typeface="+mn-lt"/>
                <a:cs typeface="+mn-cs"/>
              </a:defRPr>
            </a:lvl6pPr>
            <a:lvl7pPr marL="2652513" indent="-204039" defTabSz="816158">
              <a:spcBef>
                <a:spcPct val="20000"/>
              </a:spcBef>
              <a:buFont typeface="Arial" pitchFamily="34" charset="0"/>
              <a:buChar char="•"/>
              <a:defRPr sz="1800">
                <a:latin typeface="+mn-lt"/>
                <a:cs typeface="+mn-cs"/>
              </a:defRPr>
            </a:lvl7pPr>
            <a:lvl8pPr marL="3060592" indent="-204039" defTabSz="816158">
              <a:spcBef>
                <a:spcPct val="20000"/>
              </a:spcBef>
              <a:buFont typeface="Arial" pitchFamily="34" charset="0"/>
              <a:buChar char="•"/>
              <a:defRPr sz="1800">
                <a:latin typeface="+mn-lt"/>
                <a:cs typeface="+mn-cs"/>
              </a:defRPr>
            </a:lvl8pPr>
            <a:lvl9pPr marL="3468670" indent="-204039" defTabSz="816158">
              <a:spcBef>
                <a:spcPct val="20000"/>
              </a:spcBef>
              <a:buFont typeface="Arial" pitchFamily="34" charset="0"/>
              <a:buChar char="•"/>
              <a:defRPr sz="1800">
                <a:latin typeface="+mn-lt"/>
                <a:cs typeface="+mn-cs"/>
              </a:defRPr>
            </a:lvl9pPr>
          </a:lstStyle>
          <a:p>
            <a:r>
              <a:rPr lang="en-US" sz="1100" b="1" kern="0" spc="-40" dirty="0">
                <a:solidFill>
                  <a:srgbClr val="002577"/>
                </a:solidFill>
                <a:latin typeface="Segoe UI Semibold" panose="020B0502040204020203" pitchFamily="34" charset="0"/>
                <a:cs typeface="Segoe UI Semibold" panose="020B0502040204020203" pitchFamily="34" charset="0"/>
              </a:rPr>
              <a:t>International Small/Mid Cap and Sector Specialty/Portfolios</a:t>
            </a:r>
          </a:p>
        </p:txBody>
      </p:sp>
      <p:sp>
        <p:nvSpPr>
          <p:cNvPr id="54" name="Text Placeholder 2">
            <a:extLst>
              <a:ext uri="{FF2B5EF4-FFF2-40B4-BE49-F238E27FC236}">
                <a16:creationId xmlns:a16="http://schemas.microsoft.com/office/drawing/2014/main" id="{89205F54-6F78-4042-B2B0-94F322A6129C}"/>
              </a:ext>
            </a:extLst>
          </p:cNvPr>
          <p:cNvSpPr txBox="1">
            <a:spLocks/>
          </p:cNvSpPr>
          <p:nvPr/>
        </p:nvSpPr>
        <p:spPr>
          <a:xfrm>
            <a:off x="495691" y="7000516"/>
            <a:ext cx="5310416" cy="223079"/>
          </a:xfrm>
          <a:prstGeom prst="rect">
            <a:avLst/>
          </a:prstGeom>
        </p:spPr>
        <p:txBody>
          <a:bodyPr bIns="0" anchor="b"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spcBef>
                <a:spcPts val="400"/>
              </a:spcBef>
              <a:buNone/>
            </a:pPr>
            <a:r>
              <a:rPr lang="en-US" sz="800" dirty="0">
                <a:solidFill>
                  <a:srgbClr val="75787B"/>
                </a:solidFill>
                <a:latin typeface="Segoe UI" panose="020B0502040204020203" pitchFamily="34" charset="0"/>
                <a:cs typeface="Segoe UI" panose="020B0502040204020203" pitchFamily="34" charset="0"/>
              </a:rPr>
              <a:t>The principal value of target date funds are not guaranteed at any time, including at or after the target date.</a:t>
            </a:r>
          </a:p>
        </p:txBody>
      </p:sp>
      <p:cxnSp>
        <p:nvCxnSpPr>
          <p:cNvPr id="60" name="Straight Arrow Connector 59">
            <a:extLst>
              <a:ext uri="{FF2B5EF4-FFF2-40B4-BE49-F238E27FC236}">
                <a16:creationId xmlns:a16="http://schemas.microsoft.com/office/drawing/2014/main" id="{83E957AF-7235-684D-AEDE-34347CA53C3F}"/>
              </a:ext>
            </a:extLst>
          </p:cNvPr>
          <p:cNvCxnSpPr>
            <a:cxnSpLocks/>
          </p:cNvCxnSpPr>
          <p:nvPr/>
        </p:nvCxnSpPr>
        <p:spPr>
          <a:xfrm flipV="1">
            <a:off x="601393" y="3939537"/>
            <a:ext cx="6001472" cy="2708913"/>
          </a:xfrm>
          <a:prstGeom prst="straightConnector1">
            <a:avLst/>
          </a:prstGeom>
          <a:ln w="25400" cap="rnd">
            <a:solidFill>
              <a:schemeClr val="tx2"/>
            </a:solidFill>
            <a:round/>
            <a:tailEnd type="none" w="lg" len="sm"/>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E0FD28FE-B0B7-3A49-85AF-6BB6D7A83DC0}"/>
              </a:ext>
            </a:extLst>
          </p:cNvPr>
          <p:cNvSpPr/>
          <p:nvPr/>
        </p:nvSpPr>
        <p:spPr>
          <a:xfrm>
            <a:off x="363375" y="3647053"/>
            <a:ext cx="482824" cy="276551"/>
          </a:xfrm>
          <a:prstGeom prst="rect">
            <a:avLst/>
          </a:prstGeom>
        </p:spPr>
        <p:txBody>
          <a:bodyPr wrap="none">
            <a:spAutoFit/>
          </a:bodyPr>
          <a:lstStyle/>
          <a:p>
            <a:pPr lvl="0" algn="ctr" defTabSz="914400">
              <a:defRPr sz="1197" b="1" i="0" u="none" strike="noStrike" kern="1200" baseline="0">
                <a:solidFill>
                  <a:srgbClr val="002677"/>
                </a:solidFill>
                <a:latin typeface="Segoe UI" panose="020B0502040204020203" pitchFamily="34" charset="0"/>
                <a:ea typeface="+mn-ea"/>
                <a:cs typeface="Segoe UI" panose="020B0502040204020203" pitchFamily="34" charset="0"/>
              </a:defRPr>
            </a:pPr>
            <a:r>
              <a:rPr lang="en-US" b="1" dirty="0">
                <a:solidFill>
                  <a:srgbClr val="002677"/>
                </a:solidFill>
                <a:latin typeface="Segoe UI" panose="020B0502040204020203" pitchFamily="34" charset="0"/>
                <a:cs typeface="Segoe UI" panose="020B0502040204020203" pitchFamily="34" charset="0"/>
              </a:rPr>
              <a:t>Risk</a:t>
            </a:r>
          </a:p>
        </p:txBody>
      </p:sp>
      <p:sp>
        <p:nvSpPr>
          <p:cNvPr id="29" name="Rectangle 28">
            <a:extLst>
              <a:ext uri="{FF2B5EF4-FFF2-40B4-BE49-F238E27FC236}">
                <a16:creationId xmlns:a16="http://schemas.microsoft.com/office/drawing/2014/main" id="{859990A9-1046-8F49-9904-42B0FE0471D3}"/>
              </a:ext>
            </a:extLst>
          </p:cNvPr>
          <p:cNvSpPr/>
          <p:nvPr/>
        </p:nvSpPr>
        <p:spPr>
          <a:xfrm>
            <a:off x="587654" y="6659195"/>
            <a:ext cx="6025817" cy="230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30" name="Rectangle 29">
            <a:extLst>
              <a:ext uri="{FF2B5EF4-FFF2-40B4-BE49-F238E27FC236}">
                <a16:creationId xmlns:a16="http://schemas.microsoft.com/office/drawing/2014/main" id="{0C5F8BE6-B616-8141-8969-406B9EEBAA33}"/>
              </a:ext>
            </a:extLst>
          </p:cNvPr>
          <p:cNvSpPr/>
          <p:nvPr/>
        </p:nvSpPr>
        <p:spPr>
          <a:xfrm>
            <a:off x="591561" y="6624501"/>
            <a:ext cx="1990393" cy="276551"/>
          </a:xfrm>
          <a:prstGeom prst="rect">
            <a:avLst/>
          </a:prstGeom>
        </p:spPr>
        <p:txBody>
          <a:bodyPr wrap="square">
            <a:spAutoFit/>
          </a:bodyPr>
          <a:lstStyle/>
          <a:p>
            <a:pPr lvl="0" defTabSz="914400">
              <a:defRPr sz="1197" b="1" i="0" u="none" strike="noStrike" kern="1200" baseline="0">
                <a:solidFill>
                  <a:srgbClr val="002677"/>
                </a:solidFill>
                <a:latin typeface="Segoe UI" panose="020B0502040204020203" pitchFamily="34" charset="0"/>
                <a:ea typeface="+mn-ea"/>
                <a:cs typeface="Segoe UI" panose="020B0502040204020203" pitchFamily="34" charset="0"/>
              </a:defRPr>
            </a:pPr>
            <a:r>
              <a:rPr lang="en-US" b="1" dirty="0">
                <a:solidFill>
                  <a:srgbClr val="FFFFFF"/>
                </a:solidFill>
                <a:latin typeface="Segoe UI" panose="020B0502040204020203" pitchFamily="34" charset="0"/>
                <a:cs typeface="Segoe UI" panose="020B0502040204020203" pitchFamily="34" charset="0"/>
              </a:rPr>
              <a:t>More conservative</a:t>
            </a:r>
          </a:p>
        </p:txBody>
      </p:sp>
      <p:sp>
        <p:nvSpPr>
          <p:cNvPr id="37" name="Rectangle 36">
            <a:extLst>
              <a:ext uri="{FF2B5EF4-FFF2-40B4-BE49-F238E27FC236}">
                <a16:creationId xmlns:a16="http://schemas.microsoft.com/office/drawing/2014/main" id="{B5059129-CD1B-774B-BF44-210EFC9C8E48}"/>
              </a:ext>
            </a:extLst>
          </p:cNvPr>
          <p:cNvSpPr/>
          <p:nvPr/>
        </p:nvSpPr>
        <p:spPr>
          <a:xfrm>
            <a:off x="5250623" y="6624501"/>
            <a:ext cx="1366756" cy="276551"/>
          </a:xfrm>
          <a:prstGeom prst="rect">
            <a:avLst/>
          </a:prstGeom>
        </p:spPr>
        <p:txBody>
          <a:bodyPr wrap="square">
            <a:spAutoFit/>
          </a:bodyPr>
          <a:lstStyle/>
          <a:p>
            <a:pPr lvl="0" defTabSz="914400">
              <a:defRPr sz="1197" b="1" i="0" u="none" strike="noStrike" kern="1200" baseline="0">
                <a:solidFill>
                  <a:srgbClr val="002677"/>
                </a:solidFill>
                <a:latin typeface="Segoe UI" panose="020B0502040204020203" pitchFamily="34" charset="0"/>
                <a:ea typeface="+mn-ea"/>
                <a:cs typeface="Segoe UI" panose="020B0502040204020203" pitchFamily="34" charset="0"/>
              </a:defRPr>
            </a:pPr>
            <a:r>
              <a:rPr lang="en-US" b="1" dirty="0">
                <a:solidFill>
                  <a:srgbClr val="FFFFFF"/>
                </a:solidFill>
                <a:latin typeface="Segoe UI" panose="020B0502040204020203" pitchFamily="34" charset="0"/>
                <a:cs typeface="Segoe UI" panose="020B0502040204020203" pitchFamily="34" charset="0"/>
              </a:rPr>
              <a:t>More aggressive</a:t>
            </a:r>
          </a:p>
        </p:txBody>
      </p:sp>
      <p:cxnSp>
        <p:nvCxnSpPr>
          <p:cNvPr id="40" name="Straight Connector 39">
            <a:extLst>
              <a:ext uri="{FF2B5EF4-FFF2-40B4-BE49-F238E27FC236}">
                <a16:creationId xmlns:a16="http://schemas.microsoft.com/office/drawing/2014/main" id="{C9CB839B-5220-3143-B6E0-285F60BB95E7}"/>
              </a:ext>
            </a:extLst>
          </p:cNvPr>
          <p:cNvCxnSpPr>
            <a:cxnSpLocks/>
            <a:stCxn id="58" idx="0"/>
          </p:cNvCxnSpPr>
          <p:nvPr/>
        </p:nvCxnSpPr>
        <p:spPr>
          <a:xfrm flipV="1">
            <a:off x="871189" y="5616214"/>
            <a:ext cx="2955" cy="819433"/>
          </a:xfrm>
          <a:prstGeom prst="line">
            <a:avLst/>
          </a:prstGeom>
          <a:ln w="9525" cap="rnd" cmpd="sng" algn="ctr">
            <a:solidFill>
              <a:srgbClr val="002677"/>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8" name="Oval 57">
            <a:extLst>
              <a:ext uri="{FF2B5EF4-FFF2-40B4-BE49-F238E27FC236}">
                <a16:creationId xmlns:a16="http://schemas.microsoft.com/office/drawing/2014/main" id="{D571893A-D1C6-7741-A0F8-C6727354B8D4}"/>
              </a:ext>
            </a:extLst>
          </p:cNvPr>
          <p:cNvSpPr/>
          <p:nvPr/>
        </p:nvSpPr>
        <p:spPr>
          <a:xfrm>
            <a:off x="780803" y="6435647"/>
            <a:ext cx="180772" cy="180772"/>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cxnSp>
        <p:nvCxnSpPr>
          <p:cNvPr id="42" name="Straight Connector 41">
            <a:extLst>
              <a:ext uri="{FF2B5EF4-FFF2-40B4-BE49-F238E27FC236}">
                <a16:creationId xmlns:a16="http://schemas.microsoft.com/office/drawing/2014/main" id="{F1E8203C-15DB-5E48-8795-F2AE86885A59}"/>
              </a:ext>
            </a:extLst>
          </p:cNvPr>
          <p:cNvCxnSpPr>
            <a:cxnSpLocks/>
          </p:cNvCxnSpPr>
          <p:nvPr/>
        </p:nvCxnSpPr>
        <p:spPr>
          <a:xfrm flipV="1">
            <a:off x="2354344" y="4960989"/>
            <a:ext cx="0" cy="812505"/>
          </a:xfrm>
          <a:prstGeom prst="line">
            <a:avLst/>
          </a:prstGeom>
          <a:ln w="9525" cap="rnd" cmpd="sng" algn="ctr">
            <a:solidFill>
              <a:srgbClr val="002677"/>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3" name="Oval 42">
            <a:extLst>
              <a:ext uri="{FF2B5EF4-FFF2-40B4-BE49-F238E27FC236}">
                <a16:creationId xmlns:a16="http://schemas.microsoft.com/office/drawing/2014/main" id="{F82603F3-D434-934F-99D1-003FFAB144BA}"/>
              </a:ext>
            </a:extLst>
          </p:cNvPr>
          <p:cNvSpPr/>
          <p:nvPr/>
        </p:nvSpPr>
        <p:spPr>
          <a:xfrm>
            <a:off x="2267008" y="5769284"/>
            <a:ext cx="180772" cy="180772"/>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44" name="Text Placeholder 8">
            <a:extLst>
              <a:ext uri="{FF2B5EF4-FFF2-40B4-BE49-F238E27FC236}">
                <a16:creationId xmlns:a16="http://schemas.microsoft.com/office/drawing/2014/main" id="{BA0A9308-E700-C94F-87F5-4A7AF51232DD}"/>
              </a:ext>
            </a:extLst>
          </p:cNvPr>
          <p:cNvSpPr txBox="1">
            <a:spLocks/>
          </p:cNvSpPr>
          <p:nvPr/>
        </p:nvSpPr>
        <p:spPr>
          <a:xfrm>
            <a:off x="640759" y="4887748"/>
            <a:ext cx="1565356" cy="660309"/>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spcBef>
                <a:spcPts val="0"/>
              </a:spcBef>
              <a:spcAft>
                <a:spcPts val="600"/>
              </a:spcAft>
              <a:buNone/>
            </a:pPr>
            <a:r>
              <a:rPr lang="en-US" sz="1100" b="1" spc="-40" dirty="0">
                <a:ln w="9525">
                  <a:noFill/>
                </a:ln>
                <a:solidFill>
                  <a:srgbClr val="002577"/>
                </a:solidFill>
                <a:latin typeface="Segoe UI Semibold" panose="020B0502040204020203" pitchFamily="34" charset="0"/>
                <a:ea typeface="Source Sans Pro" charset="0"/>
                <a:cs typeface="Segoe UI Semibold" panose="020B0502040204020203" pitchFamily="34" charset="0"/>
              </a:rPr>
              <a:t>Guaranteed Interest Option/Equitable Fixed Account/Cash Equivalents</a:t>
            </a:r>
            <a:endParaRPr lang="en-US" sz="1100" b="1" spc="-40" baseline="30000" dirty="0">
              <a:ln w="9525">
                <a:noFill/>
              </a:ln>
              <a:solidFill>
                <a:srgbClr val="002577"/>
              </a:solidFill>
              <a:latin typeface="Segoe UI Semibold" panose="020B0502040204020203" pitchFamily="34" charset="0"/>
              <a:ea typeface="Source Sans Pro" charset="0"/>
              <a:cs typeface="Segoe UI Semibold" panose="020B0502040204020203" pitchFamily="34" charset="0"/>
            </a:endParaRPr>
          </a:p>
        </p:txBody>
      </p:sp>
      <p:sp>
        <p:nvSpPr>
          <p:cNvPr id="45" name="Espace réservé du contenu 3">
            <a:extLst>
              <a:ext uri="{FF2B5EF4-FFF2-40B4-BE49-F238E27FC236}">
                <a16:creationId xmlns:a16="http://schemas.microsoft.com/office/drawing/2014/main" id="{A5B7D2CE-ABB5-5341-8730-373218C75598}"/>
              </a:ext>
            </a:extLst>
          </p:cNvPr>
          <p:cNvSpPr txBox="1">
            <a:spLocks/>
          </p:cNvSpPr>
          <p:nvPr/>
        </p:nvSpPr>
        <p:spPr>
          <a:xfrm>
            <a:off x="3385863" y="4147520"/>
            <a:ext cx="803597" cy="241546"/>
          </a:xfrm>
          <a:prstGeom prst="rect">
            <a:avLst/>
          </a:prstGeom>
        </p:spPr>
        <p:txBody>
          <a:bodyPr lIns="0" tIns="0" rIns="0" bIns="0" anchor="ctr"/>
          <a:lstStyle>
            <a:lvl1pPr marL="304719" indent="-304719" algn="l" defTabSz="81568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61462" indent="-254553" algn="l" defTabSz="815680" rtl="0" eaLnBrk="0" fontAlgn="base" hangingPunct="0">
              <a:spcBef>
                <a:spcPct val="20000"/>
              </a:spcBef>
              <a:spcAft>
                <a:spcPct val="0"/>
              </a:spcAft>
              <a:buFont typeface="Arial" charset="0"/>
              <a:buChar char="–"/>
              <a:defRPr sz="2500" kern="1200">
                <a:solidFill>
                  <a:schemeClr val="tx1"/>
                </a:solidFill>
                <a:latin typeface="+mn-lt"/>
                <a:ea typeface="+mn-ea"/>
                <a:cs typeface="+mn-cs"/>
              </a:defRPr>
            </a:lvl2pPr>
            <a:lvl3pPr marL="1020063" indent="-202527" algn="l" defTabSz="815680" rtl="0" eaLnBrk="0" fontAlgn="base" hangingPunct="0">
              <a:spcBef>
                <a:spcPct val="20000"/>
              </a:spcBef>
              <a:spcAft>
                <a:spcPct val="0"/>
              </a:spcAft>
              <a:buFont typeface="Arial" charset="0"/>
              <a:buChar char="•"/>
              <a:defRPr kern="1200">
                <a:solidFill>
                  <a:schemeClr val="tx1"/>
                </a:solidFill>
                <a:latin typeface="+mn-lt"/>
                <a:ea typeface="+mn-ea"/>
                <a:cs typeface="+mn-cs"/>
              </a:defRPr>
            </a:lvl3pPr>
            <a:lvl4pPr marL="1426974" indent="-202527" algn="l" defTabSz="815680"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35743" indent="-202527" algn="l" defTabSz="815680"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244435" indent="-204039" algn="l" defTabSz="81615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513" indent="-204039" algn="l" defTabSz="81615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592" indent="-204039" algn="l" defTabSz="81615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8670" indent="-204039" algn="l" defTabSz="81615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sz="1100" b="1" spc="-40" dirty="0">
                <a:ln w="9525">
                  <a:noFill/>
                </a:ln>
                <a:solidFill>
                  <a:srgbClr val="002577"/>
                </a:solidFill>
                <a:effectLst/>
                <a:latin typeface="Segoe UI Semibold" panose="020B0502040204020203" pitchFamily="34" charset="0"/>
                <a:ea typeface="Source Sans Pro" charset="0"/>
                <a:cs typeface="Segoe UI Semibold" panose="020B0502040204020203" pitchFamily="34" charset="0"/>
              </a:rPr>
              <a:t>High Yield</a:t>
            </a:r>
          </a:p>
        </p:txBody>
      </p:sp>
      <p:cxnSp>
        <p:nvCxnSpPr>
          <p:cNvPr id="46" name="Straight Connector 45">
            <a:extLst>
              <a:ext uri="{FF2B5EF4-FFF2-40B4-BE49-F238E27FC236}">
                <a16:creationId xmlns:a16="http://schemas.microsoft.com/office/drawing/2014/main" id="{791E4D2D-8C6F-874F-8DFA-3A0EF7B0D7DD}"/>
              </a:ext>
            </a:extLst>
          </p:cNvPr>
          <p:cNvCxnSpPr>
            <a:cxnSpLocks/>
          </p:cNvCxnSpPr>
          <p:nvPr/>
        </p:nvCxnSpPr>
        <p:spPr>
          <a:xfrm flipV="1">
            <a:off x="3538263" y="4432385"/>
            <a:ext cx="0" cy="812505"/>
          </a:xfrm>
          <a:prstGeom prst="line">
            <a:avLst/>
          </a:prstGeom>
          <a:ln w="9525" cap="rnd" cmpd="sng" algn="ctr">
            <a:solidFill>
              <a:srgbClr val="002677"/>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7" name="Oval 46">
            <a:extLst>
              <a:ext uri="{FF2B5EF4-FFF2-40B4-BE49-F238E27FC236}">
                <a16:creationId xmlns:a16="http://schemas.microsoft.com/office/drawing/2014/main" id="{A6793514-2646-0647-82C4-9348EC6F4D97}"/>
              </a:ext>
            </a:extLst>
          </p:cNvPr>
          <p:cNvSpPr/>
          <p:nvPr/>
        </p:nvSpPr>
        <p:spPr>
          <a:xfrm>
            <a:off x="3444922" y="5233423"/>
            <a:ext cx="180772" cy="180772"/>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55" name="Espace réservé du contenu 3">
            <a:extLst>
              <a:ext uri="{FF2B5EF4-FFF2-40B4-BE49-F238E27FC236}">
                <a16:creationId xmlns:a16="http://schemas.microsoft.com/office/drawing/2014/main" id="{30AD83BD-4984-7A45-A6CC-FD71D6B8BD54}"/>
              </a:ext>
            </a:extLst>
          </p:cNvPr>
          <p:cNvSpPr txBox="1">
            <a:spLocks/>
          </p:cNvSpPr>
          <p:nvPr/>
        </p:nvSpPr>
        <p:spPr>
          <a:xfrm>
            <a:off x="4262296" y="3733659"/>
            <a:ext cx="694726" cy="241546"/>
          </a:xfrm>
          <a:prstGeom prst="rect">
            <a:avLst/>
          </a:prstGeom>
        </p:spPr>
        <p:txBody>
          <a:bodyPr lIns="0" tIns="0" rIns="0" bIns="0" anchor="ctr"/>
          <a:lstStyle>
            <a:lvl1pPr marL="304719" indent="-304719" algn="l" defTabSz="81568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61462" indent="-254553" algn="l" defTabSz="815680" rtl="0" eaLnBrk="0" fontAlgn="base" hangingPunct="0">
              <a:spcBef>
                <a:spcPct val="20000"/>
              </a:spcBef>
              <a:spcAft>
                <a:spcPct val="0"/>
              </a:spcAft>
              <a:buFont typeface="Arial" charset="0"/>
              <a:buChar char="–"/>
              <a:defRPr sz="2500" kern="1200">
                <a:solidFill>
                  <a:schemeClr val="tx1"/>
                </a:solidFill>
                <a:latin typeface="+mn-lt"/>
                <a:ea typeface="+mn-ea"/>
                <a:cs typeface="+mn-cs"/>
              </a:defRPr>
            </a:lvl2pPr>
            <a:lvl3pPr marL="1020063" indent="-202527" algn="l" defTabSz="815680" rtl="0" eaLnBrk="0" fontAlgn="base" hangingPunct="0">
              <a:spcBef>
                <a:spcPct val="20000"/>
              </a:spcBef>
              <a:spcAft>
                <a:spcPct val="0"/>
              </a:spcAft>
              <a:buFont typeface="Arial" charset="0"/>
              <a:buChar char="•"/>
              <a:defRPr kern="1200">
                <a:solidFill>
                  <a:schemeClr val="tx1"/>
                </a:solidFill>
                <a:latin typeface="+mn-lt"/>
                <a:ea typeface="+mn-ea"/>
                <a:cs typeface="+mn-cs"/>
              </a:defRPr>
            </a:lvl3pPr>
            <a:lvl4pPr marL="1426974" indent="-202527" algn="l" defTabSz="815680"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35743" indent="-202527" algn="l" defTabSz="815680"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244435" indent="-204039" algn="l" defTabSz="81615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513" indent="-204039" algn="l" defTabSz="81615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592" indent="-204039" algn="l" defTabSz="81615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8670" indent="-204039" algn="l" defTabSz="81615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sz="1100" b="1" spc="-40" dirty="0">
                <a:ln w="9525">
                  <a:noFill/>
                </a:ln>
                <a:solidFill>
                  <a:srgbClr val="002577"/>
                </a:solidFill>
                <a:effectLst/>
                <a:latin typeface="Segoe UI Semibold" panose="020B0502040204020203" pitchFamily="34" charset="0"/>
                <a:ea typeface="Source Sans Pro" charset="0"/>
                <a:cs typeface="Segoe UI Semibold" panose="020B0502040204020203" pitchFamily="34" charset="0"/>
              </a:rPr>
              <a:t>Large Cap</a:t>
            </a:r>
          </a:p>
        </p:txBody>
      </p:sp>
      <p:cxnSp>
        <p:nvCxnSpPr>
          <p:cNvPr id="56" name="Straight Connector 55">
            <a:extLst>
              <a:ext uri="{FF2B5EF4-FFF2-40B4-BE49-F238E27FC236}">
                <a16:creationId xmlns:a16="http://schemas.microsoft.com/office/drawing/2014/main" id="{F1AD24C4-304D-4B46-9F0D-4E118CEFB8D7}"/>
              </a:ext>
            </a:extLst>
          </p:cNvPr>
          <p:cNvCxnSpPr>
            <a:cxnSpLocks/>
          </p:cNvCxnSpPr>
          <p:nvPr/>
        </p:nvCxnSpPr>
        <p:spPr>
          <a:xfrm flipV="1">
            <a:off x="4414695" y="4028684"/>
            <a:ext cx="0" cy="812505"/>
          </a:xfrm>
          <a:prstGeom prst="line">
            <a:avLst/>
          </a:prstGeom>
          <a:ln w="9525" cap="rnd" cmpd="sng" algn="ctr">
            <a:solidFill>
              <a:srgbClr val="002677"/>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7" name="Oval 56">
            <a:extLst>
              <a:ext uri="{FF2B5EF4-FFF2-40B4-BE49-F238E27FC236}">
                <a16:creationId xmlns:a16="http://schemas.microsoft.com/office/drawing/2014/main" id="{E270DC3D-9DD1-724C-9B91-D58A0E9BCD4F}"/>
              </a:ext>
            </a:extLst>
          </p:cNvPr>
          <p:cNvSpPr/>
          <p:nvPr/>
        </p:nvSpPr>
        <p:spPr>
          <a:xfrm>
            <a:off x="4321354" y="4829722"/>
            <a:ext cx="180772" cy="180772"/>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cxnSp>
        <p:nvCxnSpPr>
          <p:cNvPr id="61" name="Straight Connector 60">
            <a:extLst>
              <a:ext uri="{FF2B5EF4-FFF2-40B4-BE49-F238E27FC236}">
                <a16:creationId xmlns:a16="http://schemas.microsoft.com/office/drawing/2014/main" id="{82EC89A7-1BA3-2542-A285-54788D3D716F}"/>
              </a:ext>
            </a:extLst>
          </p:cNvPr>
          <p:cNvCxnSpPr>
            <a:cxnSpLocks/>
          </p:cNvCxnSpPr>
          <p:nvPr/>
        </p:nvCxnSpPr>
        <p:spPr>
          <a:xfrm flipV="1">
            <a:off x="5368900" y="3612506"/>
            <a:ext cx="0" cy="812505"/>
          </a:xfrm>
          <a:prstGeom prst="line">
            <a:avLst/>
          </a:prstGeom>
          <a:ln w="9525" cap="rnd" cmpd="sng" algn="ctr">
            <a:solidFill>
              <a:srgbClr val="002677"/>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2" name="Oval 61">
            <a:extLst>
              <a:ext uri="{FF2B5EF4-FFF2-40B4-BE49-F238E27FC236}">
                <a16:creationId xmlns:a16="http://schemas.microsoft.com/office/drawing/2014/main" id="{FAFA1563-5507-5D45-8412-B77A24F9E241}"/>
              </a:ext>
            </a:extLst>
          </p:cNvPr>
          <p:cNvSpPr/>
          <p:nvPr/>
        </p:nvSpPr>
        <p:spPr>
          <a:xfrm>
            <a:off x="5275559" y="4413544"/>
            <a:ext cx="180772" cy="180772"/>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68" name="Text Placeholder 10">
            <a:extLst>
              <a:ext uri="{FF2B5EF4-FFF2-40B4-BE49-F238E27FC236}">
                <a16:creationId xmlns:a16="http://schemas.microsoft.com/office/drawing/2014/main" id="{2AE5A1FD-8920-ED4B-B418-60AAD7CC3A29}"/>
              </a:ext>
            </a:extLst>
          </p:cNvPr>
          <p:cNvSpPr txBox="1">
            <a:spLocks/>
          </p:cNvSpPr>
          <p:nvPr/>
        </p:nvSpPr>
        <p:spPr>
          <a:xfrm>
            <a:off x="370116" y="2229449"/>
            <a:ext cx="7103834" cy="395404"/>
          </a:xfrm>
          <a:prstGeom prst="rect">
            <a:avLst/>
          </a:prstGeom>
        </p:spPr>
        <p:txBody>
          <a:bodyPr>
            <a:noAutofit/>
          </a:bodyPr>
          <a:lstStyle>
            <a:lvl1pPr marL="0" indent="0" algn="l" defTabSz="1097198" rtl="0" eaLnBrk="1" latinLnBrk="0" hangingPunct="1">
              <a:lnSpc>
                <a:spcPct val="90000"/>
              </a:lnSpc>
              <a:spcBef>
                <a:spcPts val="1200"/>
              </a:spcBef>
              <a:buFont typeface="Arial" panose="020B0604020202020204" pitchFamily="34" charset="0"/>
              <a:buNone/>
              <a:defRPr sz="1200" b="1" i="0" kern="1200">
                <a:solidFill>
                  <a:srgbClr val="0026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2500" dirty="0"/>
              <a:t>Each asset class has a risk/reward relationship</a:t>
            </a:r>
          </a:p>
        </p:txBody>
      </p:sp>
      <p:sp>
        <p:nvSpPr>
          <p:cNvPr id="69" name="Slide Number Placeholder 2">
            <a:extLst>
              <a:ext uri="{FF2B5EF4-FFF2-40B4-BE49-F238E27FC236}">
                <a16:creationId xmlns:a16="http://schemas.microsoft.com/office/drawing/2014/main" id="{B51F4D99-E7EB-8B46-A781-E420D7F15585}"/>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20</a:t>
            </a:fld>
            <a:endParaRPr lang="en-US" dirty="0">
              <a:latin typeface="Segoe UI" panose="020B0502040204020203" pitchFamily="34" charset="0"/>
              <a:sym typeface="Segoe UI" panose="020B0502040204020203" pitchFamily="34" charset="0"/>
            </a:endParaRPr>
          </a:p>
        </p:txBody>
      </p:sp>
      <p:sp>
        <p:nvSpPr>
          <p:cNvPr id="70" name="Footer Placeholder 3">
            <a:extLst>
              <a:ext uri="{FF2B5EF4-FFF2-40B4-BE49-F238E27FC236}">
                <a16:creationId xmlns:a16="http://schemas.microsoft.com/office/drawing/2014/main" id="{27DA7C1B-DD73-9343-B1F7-9E4B3BA8E6FB}"/>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sp>
        <p:nvSpPr>
          <p:cNvPr id="2" name="Rectangle 1">
            <a:extLst>
              <a:ext uri="{FF2B5EF4-FFF2-40B4-BE49-F238E27FC236}">
                <a16:creationId xmlns:a16="http://schemas.microsoft.com/office/drawing/2014/main" id="{3C26430F-19B1-634A-AEC4-723E9065C0DB}"/>
              </a:ext>
            </a:extLst>
          </p:cNvPr>
          <p:cNvSpPr/>
          <p:nvPr/>
        </p:nvSpPr>
        <p:spPr>
          <a:xfrm>
            <a:off x="7315200" y="2971800"/>
            <a:ext cx="540689" cy="3460805"/>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DF2E492-5771-3440-BFD0-716062C81918}"/>
              </a:ext>
            </a:extLst>
          </p:cNvPr>
          <p:cNvGrpSpPr/>
          <p:nvPr/>
        </p:nvGrpSpPr>
        <p:grpSpPr>
          <a:xfrm>
            <a:off x="6435957" y="3860371"/>
            <a:ext cx="190562" cy="253515"/>
            <a:chOff x="6374757" y="3788371"/>
            <a:chExt cx="190562" cy="253515"/>
          </a:xfrm>
        </p:grpSpPr>
        <p:cxnSp>
          <p:nvCxnSpPr>
            <p:cNvPr id="5" name="Straight Connector 4">
              <a:extLst>
                <a:ext uri="{FF2B5EF4-FFF2-40B4-BE49-F238E27FC236}">
                  <a16:creationId xmlns:a16="http://schemas.microsoft.com/office/drawing/2014/main" id="{C8A9BE1C-AEBF-6EF5-463C-A9C6F1ABA2F6}"/>
                </a:ext>
              </a:extLst>
            </p:cNvPr>
            <p:cNvCxnSpPr>
              <a:cxnSpLocks/>
            </p:cNvCxnSpPr>
            <p:nvPr/>
          </p:nvCxnSpPr>
          <p:spPr>
            <a:xfrm>
              <a:off x="6374757" y="3788371"/>
              <a:ext cx="187387" cy="65649"/>
            </a:xfrm>
            <a:prstGeom prst="line">
              <a:avLst/>
            </a:prstGeom>
            <a:ln w="31750" cap="rnd">
              <a:solidFill>
                <a:schemeClr val="tx2"/>
              </a:solidFill>
              <a:round/>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B4B7B57-FD63-FBEE-33F0-F074A8B47133}"/>
                </a:ext>
              </a:extLst>
            </p:cNvPr>
            <p:cNvCxnSpPr>
              <a:cxnSpLocks/>
            </p:cNvCxnSpPr>
            <p:nvPr/>
          </p:nvCxnSpPr>
          <p:spPr>
            <a:xfrm flipH="1">
              <a:off x="6485213" y="3858257"/>
              <a:ext cx="80106" cy="183629"/>
            </a:xfrm>
            <a:prstGeom prst="line">
              <a:avLst/>
            </a:prstGeom>
            <a:ln w="31750" cap="rnd">
              <a:solidFill>
                <a:schemeClr val="tx2"/>
              </a:solidFill>
              <a:round/>
            </a:ln>
          </p:spPr>
          <p:style>
            <a:lnRef idx="1">
              <a:schemeClr val="dk1"/>
            </a:lnRef>
            <a:fillRef idx="0">
              <a:schemeClr val="dk1"/>
            </a:fillRef>
            <a:effectRef idx="0">
              <a:schemeClr val="dk1"/>
            </a:effectRef>
            <a:fontRef idx="minor">
              <a:schemeClr val="tx1"/>
            </a:fontRef>
          </p:style>
        </p:cxnSp>
      </p:grpSp>
      <p:pic>
        <p:nvPicPr>
          <p:cNvPr id="19" name="Graphic 18">
            <a:extLst>
              <a:ext uri="{FF2B5EF4-FFF2-40B4-BE49-F238E27FC236}">
                <a16:creationId xmlns:a16="http://schemas.microsoft.com/office/drawing/2014/main" id="{7B81975C-5FE1-BC9E-9888-F19352F2F1E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79574" y="3357567"/>
            <a:ext cx="670463" cy="693582"/>
          </a:xfrm>
          <a:prstGeom prst="rect">
            <a:avLst/>
          </a:prstGeom>
        </p:spPr>
      </p:pic>
      <p:sp>
        <p:nvSpPr>
          <p:cNvPr id="23" name="Text Placeholder 8">
            <a:extLst>
              <a:ext uri="{FF2B5EF4-FFF2-40B4-BE49-F238E27FC236}">
                <a16:creationId xmlns:a16="http://schemas.microsoft.com/office/drawing/2014/main" id="{6D90A8C2-570F-9376-5C85-95ACDB7678B2}"/>
              </a:ext>
            </a:extLst>
          </p:cNvPr>
          <p:cNvSpPr txBox="1">
            <a:spLocks/>
          </p:cNvSpPr>
          <p:nvPr/>
        </p:nvSpPr>
        <p:spPr>
          <a:xfrm>
            <a:off x="10797921" y="3227018"/>
            <a:ext cx="3561583" cy="1143001"/>
          </a:xfrm>
          <a:prstGeom prst="rect">
            <a:avLst/>
          </a:prstGeom>
        </p:spPr>
        <p:txBody>
          <a:bodyPr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2000"/>
              </a:lnSpc>
              <a:buNone/>
            </a:pPr>
            <a:r>
              <a:rPr lang="en-US" sz="3000" b="1" spc="-100" dirty="0">
                <a:solidFill>
                  <a:srgbClr val="002577"/>
                </a:solidFill>
                <a:latin typeface="Segoe UI" panose="020B0502040204020203" pitchFamily="34" charset="0"/>
                <a:ea typeface="Segoe UI Historic" panose="020B0502040204020203" pitchFamily="34" charset="0"/>
                <a:cs typeface="Segoe UI" panose="020B0502040204020203" pitchFamily="34" charset="0"/>
              </a:rPr>
              <a:t>Higher </a:t>
            </a:r>
          </a:p>
          <a:p>
            <a:pPr marL="0" indent="0">
              <a:lnSpc>
                <a:spcPts val="2000"/>
              </a:lnSpc>
              <a:buNone/>
            </a:pPr>
            <a:r>
              <a:rPr lang="en-US" sz="3000" b="1" spc="-100" dirty="0">
                <a:solidFill>
                  <a:srgbClr val="002577"/>
                </a:solidFill>
                <a:latin typeface="Segoe UI" panose="020B0502040204020203" pitchFamily="34" charset="0"/>
                <a:ea typeface="Segoe UI Historic" panose="020B0502040204020203" pitchFamily="34" charset="0"/>
                <a:cs typeface="Segoe UI" panose="020B0502040204020203" pitchFamily="34" charset="0"/>
              </a:rPr>
              <a:t>potential reward</a:t>
            </a:r>
          </a:p>
        </p:txBody>
      </p:sp>
      <p:sp>
        <p:nvSpPr>
          <p:cNvPr id="24" name="Text Placeholder 8">
            <a:extLst>
              <a:ext uri="{FF2B5EF4-FFF2-40B4-BE49-F238E27FC236}">
                <a16:creationId xmlns:a16="http://schemas.microsoft.com/office/drawing/2014/main" id="{EDB25073-0AB0-6EC6-AF3B-DFCB531812BC}"/>
              </a:ext>
            </a:extLst>
          </p:cNvPr>
          <p:cNvSpPr txBox="1">
            <a:spLocks/>
          </p:cNvSpPr>
          <p:nvPr/>
        </p:nvSpPr>
        <p:spPr>
          <a:xfrm>
            <a:off x="8152739" y="3227018"/>
            <a:ext cx="1702675" cy="1143001"/>
          </a:xfrm>
          <a:prstGeom prst="rect">
            <a:avLst/>
          </a:prstGeom>
        </p:spPr>
        <p:txBody>
          <a:bodyPr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2000"/>
              </a:lnSpc>
              <a:buNone/>
            </a:pPr>
            <a:r>
              <a:rPr lang="en-US" sz="3000" b="1" spc="-100" dirty="0">
                <a:solidFill>
                  <a:srgbClr val="002577"/>
                </a:solidFill>
                <a:latin typeface="Segoe UI" panose="020B0502040204020203" pitchFamily="34" charset="0"/>
                <a:ea typeface="Segoe UI Historic" panose="020B0502040204020203" pitchFamily="34" charset="0"/>
                <a:cs typeface="Segoe UI" panose="020B0502040204020203" pitchFamily="34" charset="0"/>
              </a:rPr>
              <a:t>Higher</a:t>
            </a:r>
          </a:p>
          <a:p>
            <a:pPr marL="0" indent="0">
              <a:lnSpc>
                <a:spcPts val="2000"/>
              </a:lnSpc>
              <a:buNone/>
            </a:pPr>
            <a:r>
              <a:rPr lang="en-US" sz="3000" b="1" spc="-100" dirty="0">
                <a:solidFill>
                  <a:srgbClr val="002577"/>
                </a:solidFill>
                <a:latin typeface="Segoe UI" panose="020B0502040204020203" pitchFamily="34" charset="0"/>
                <a:ea typeface="Segoe UI Historic" panose="020B0502040204020203" pitchFamily="34" charset="0"/>
                <a:cs typeface="Segoe UI" panose="020B0502040204020203" pitchFamily="34" charset="0"/>
              </a:rPr>
              <a:t>risk</a:t>
            </a:r>
          </a:p>
        </p:txBody>
      </p:sp>
      <p:pic>
        <p:nvPicPr>
          <p:cNvPr id="25" name="Graphic 24">
            <a:extLst>
              <a:ext uri="{FF2B5EF4-FFF2-40B4-BE49-F238E27FC236}">
                <a16:creationId xmlns:a16="http://schemas.microsoft.com/office/drawing/2014/main" id="{731594F7-1DEC-32B9-EC96-F17E2A8A370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79574" y="5470080"/>
            <a:ext cx="670463" cy="693582"/>
          </a:xfrm>
          <a:prstGeom prst="rect">
            <a:avLst/>
          </a:prstGeom>
        </p:spPr>
      </p:pic>
      <p:sp>
        <p:nvSpPr>
          <p:cNvPr id="26" name="Text Placeholder 8">
            <a:extLst>
              <a:ext uri="{FF2B5EF4-FFF2-40B4-BE49-F238E27FC236}">
                <a16:creationId xmlns:a16="http://schemas.microsoft.com/office/drawing/2014/main" id="{6FC7E8F5-B577-40B3-2A2F-8755F965DB1D}"/>
              </a:ext>
            </a:extLst>
          </p:cNvPr>
          <p:cNvSpPr txBox="1">
            <a:spLocks/>
          </p:cNvSpPr>
          <p:nvPr/>
        </p:nvSpPr>
        <p:spPr>
          <a:xfrm>
            <a:off x="10797921" y="5339531"/>
            <a:ext cx="3561583" cy="1143001"/>
          </a:xfrm>
          <a:prstGeom prst="rect">
            <a:avLst/>
          </a:prstGeom>
        </p:spPr>
        <p:txBody>
          <a:bodyPr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2000"/>
              </a:lnSpc>
              <a:buNone/>
            </a:pPr>
            <a:r>
              <a:rPr lang="en-US" sz="3000" b="1" spc="-100" dirty="0">
                <a:solidFill>
                  <a:srgbClr val="002577"/>
                </a:solidFill>
                <a:latin typeface="Segoe UI" panose="020B0502040204020203" pitchFamily="34" charset="0"/>
                <a:ea typeface="Segoe UI Historic" panose="020B0502040204020203" pitchFamily="34" charset="0"/>
                <a:cs typeface="Segoe UI" panose="020B0502040204020203" pitchFamily="34" charset="0"/>
              </a:rPr>
              <a:t>Lower </a:t>
            </a:r>
          </a:p>
          <a:p>
            <a:pPr marL="0" indent="0">
              <a:lnSpc>
                <a:spcPts val="2000"/>
              </a:lnSpc>
              <a:buNone/>
            </a:pPr>
            <a:r>
              <a:rPr lang="en-US" sz="3000" b="1" spc="-100" dirty="0">
                <a:solidFill>
                  <a:srgbClr val="002577"/>
                </a:solidFill>
                <a:latin typeface="Segoe UI" panose="020B0502040204020203" pitchFamily="34" charset="0"/>
                <a:ea typeface="Segoe UI Historic" panose="020B0502040204020203" pitchFamily="34" charset="0"/>
                <a:cs typeface="Segoe UI" panose="020B0502040204020203" pitchFamily="34" charset="0"/>
              </a:rPr>
              <a:t>potential reward</a:t>
            </a:r>
          </a:p>
        </p:txBody>
      </p:sp>
      <p:sp>
        <p:nvSpPr>
          <p:cNvPr id="27" name="Text Placeholder 8">
            <a:extLst>
              <a:ext uri="{FF2B5EF4-FFF2-40B4-BE49-F238E27FC236}">
                <a16:creationId xmlns:a16="http://schemas.microsoft.com/office/drawing/2014/main" id="{D954B04C-383C-57C6-AD0E-BFBA48236195}"/>
              </a:ext>
            </a:extLst>
          </p:cNvPr>
          <p:cNvSpPr txBox="1">
            <a:spLocks/>
          </p:cNvSpPr>
          <p:nvPr/>
        </p:nvSpPr>
        <p:spPr>
          <a:xfrm>
            <a:off x="8152739" y="5339531"/>
            <a:ext cx="1702675" cy="1143001"/>
          </a:xfrm>
          <a:prstGeom prst="rect">
            <a:avLst/>
          </a:prstGeom>
        </p:spPr>
        <p:txBody>
          <a:bodyPr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2000"/>
              </a:lnSpc>
              <a:buNone/>
            </a:pPr>
            <a:r>
              <a:rPr lang="en-US" sz="3000" b="1" spc="-100" dirty="0">
                <a:solidFill>
                  <a:srgbClr val="002577"/>
                </a:solidFill>
                <a:latin typeface="Segoe UI" panose="020B0502040204020203" pitchFamily="34" charset="0"/>
                <a:ea typeface="Segoe UI Historic" panose="020B0502040204020203" pitchFamily="34" charset="0"/>
                <a:cs typeface="Segoe UI" panose="020B0502040204020203" pitchFamily="34" charset="0"/>
              </a:rPr>
              <a:t>Lower</a:t>
            </a:r>
          </a:p>
          <a:p>
            <a:pPr marL="0" indent="0">
              <a:lnSpc>
                <a:spcPts val="2000"/>
              </a:lnSpc>
              <a:buNone/>
            </a:pPr>
            <a:r>
              <a:rPr lang="en-US" sz="3000" b="1" spc="-100" dirty="0">
                <a:solidFill>
                  <a:srgbClr val="002577"/>
                </a:solidFill>
                <a:latin typeface="Segoe UI" panose="020B0502040204020203" pitchFamily="34" charset="0"/>
                <a:ea typeface="Segoe UI Historic" panose="020B0502040204020203" pitchFamily="34" charset="0"/>
                <a:cs typeface="Segoe UI" panose="020B0502040204020203" pitchFamily="34" charset="0"/>
              </a:rPr>
              <a:t>risk</a:t>
            </a:r>
          </a:p>
        </p:txBody>
      </p:sp>
      <p:cxnSp>
        <p:nvCxnSpPr>
          <p:cNvPr id="28" name="Straight Connector 27">
            <a:extLst>
              <a:ext uri="{FF2B5EF4-FFF2-40B4-BE49-F238E27FC236}">
                <a16:creationId xmlns:a16="http://schemas.microsoft.com/office/drawing/2014/main" id="{F8B0DB8F-99EB-A488-B888-29ED48E00B57}"/>
              </a:ext>
            </a:extLst>
          </p:cNvPr>
          <p:cNvCxnSpPr>
            <a:cxnSpLocks/>
          </p:cNvCxnSpPr>
          <p:nvPr/>
        </p:nvCxnSpPr>
        <p:spPr>
          <a:xfrm>
            <a:off x="8214838" y="4839037"/>
            <a:ext cx="5958362"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034D52F-BB7E-CBE2-3049-9117FFCC7C28}"/>
              </a:ext>
            </a:extLst>
          </p:cNvPr>
          <p:cNvCxnSpPr>
            <a:cxnSpLocks/>
          </p:cNvCxnSpPr>
          <p:nvPr/>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335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4710413-17EF-B84B-9F81-F2EA156DC595}"/>
              </a:ext>
            </a:extLst>
          </p:cNvPr>
          <p:cNvSpPr/>
          <p:nvPr/>
        </p:nvSpPr>
        <p:spPr>
          <a:xfrm>
            <a:off x="10268607" y="3934373"/>
            <a:ext cx="453368" cy="26696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ED9C919-7142-994C-8C74-247008638189}"/>
              </a:ext>
            </a:extLst>
          </p:cNvPr>
          <p:cNvSpPr/>
          <p:nvPr/>
        </p:nvSpPr>
        <p:spPr>
          <a:xfrm>
            <a:off x="7396480" y="2264229"/>
            <a:ext cx="6756400" cy="4225472"/>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270AA30C-B582-BF43-8598-7C3D7FB27749}"/>
              </a:ext>
            </a:extLst>
          </p:cNvPr>
          <p:cNvSpPr/>
          <p:nvPr/>
        </p:nvSpPr>
        <p:spPr>
          <a:xfrm>
            <a:off x="7858126" y="3185161"/>
            <a:ext cx="5481954" cy="2487930"/>
          </a:xfrm>
          <a:prstGeom prst="rect">
            <a:avLst/>
          </a:prstGeom>
          <a:solidFill>
            <a:srgbClr val="002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 Placeholder 9">
            <a:extLst>
              <a:ext uri="{FF2B5EF4-FFF2-40B4-BE49-F238E27FC236}">
                <a16:creationId xmlns:a16="http://schemas.microsoft.com/office/drawing/2014/main" id="{DC57F3BA-D764-C145-B930-17F693045C8D}"/>
              </a:ext>
            </a:extLst>
          </p:cNvPr>
          <p:cNvSpPr txBox="1">
            <a:spLocks/>
          </p:cNvSpPr>
          <p:nvPr/>
        </p:nvSpPr>
        <p:spPr>
          <a:xfrm>
            <a:off x="7848599" y="6032319"/>
            <a:ext cx="2747963" cy="297180"/>
          </a:xfrm>
          <a:prstGeom prst="rect">
            <a:avLst/>
          </a:prstGeom>
        </p:spPr>
        <p:txBody>
          <a:bodyPr wrap="none" lIns="0" tIns="0" rIns="0" bIns="0" anchor="ctr"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0000"/>
                </a:solidFill>
                <a:latin typeface="Segoe UI" panose="020B050204020402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9525" indent="-9525" algn="ctr">
              <a:lnSpc>
                <a:spcPts val="2400"/>
              </a:lnSpc>
            </a:pPr>
            <a:r>
              <a:rPr lang="en-US" sz="1600" dirty="0">
                <a:solidFill>
                  <a:srgbClr val="002577"/>
                </a:solidFill>
              </a:rPr>
              <a:t>Years to retirement</a:t>
            </a:r>
            <a:endParaRPr lang="en-US" sz="1600" b="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86" name="Text Placeholder 9">
            <a:extLst>
              <a:ext uri="{FF2B5EF4-FFF2-40B4-BE49-F238E27FC236}">
                <a16:creationId xmlns:a16="http://schemas.microsoft.com/office/drawing/2014/main" id="{C5B1662F-C31E-564D-8D98-184079B27258}"/>
              </a:ext>
            </a:extLst>
          </p:cNvPr>
          <p:cNvSpPr txBox="1">
            <a:spLocks/>
          </p:cNvSpPr>
          <p:nvPr/>
        </p:nvSpPr>
        <p:spPr>
          <a:xfrm>
            <a:off x="7387475" y="2538384"/>
            <a:ext cx="2190350" cy="370840"/>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0000"/>
                </a:solidFill>
                <a:latin typeface="Segoe UI" panose="020B050204020402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ts val="2400"/>
              </a:lnSpc>
            </a:pPr>
            <a:r>
              <a:rPr lang="en-US" sz="1600" dirty="0">
                <a:solidFill>
                  <a:srgbClr val="002577"/>
                </a:solidFill>
              </a:rPr>
              <a:t>Weighted %</a:t>
            </a:r>
            <a:endParaRPr lang="en-US" sz="1600" b="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graphicFrame>
        <p:nvGraphicFramePr>
          <p:cNvPr id="87" name="Chart 86">
            <a:extLst>
              <a:ext uri="{FF2B5EF4-FFF2-40B4-BE49-F238E27FC236}">
                <a16:creationId xmlns:a16="http://schemas.microsoft.com/office/drawing/2014/main" id="{ECE640ED-A6F9-D54A-A605-46C9FC721A74}"/>
              </a:ext>
            </a:extLst>
          </p:cNvPr>
          <p:cNvGraphicFramePr/>
          <p:nvPr>
            <p:extLst>
              <p:ext uri="{D42A27DB-BD31-4B8C-83A1-F6EECF244321}">
                <p14:modId xmlns:p14="http://schemas.microsoft.com/office/powerpoint/2010/main" val="1296408238"/>
              </p:ext>
            </p:extLst>
          </p:nvPr>
        </p:nvGraphicFramePr>
        <p:xfrm>
          <a:off x="7412673" y="2973071"/>
          <a:ext cx="6318212" cy="2950210"/>
        </p:xfrm>
        <a:graphic>
          <a:graphicData uri="http://schemas.openxmlformats.org/drawingml/2006/chart">
            <c:chart xmlns:c="http://schemas.openxmlformats.org/drawingml/2006/chart" xmlns:r="http://schemas.openxmlformats.org/officeDocument/2006/relationships" r:id="rId4"/>
          </a:graphicData>
        </a:graphic>
      </p:graphicFrame>
      <p:sp>
        <p:nvSpPr>
          <p:cNvPr id="88" name="Text Placeholder 9">
            <a:extLst>
              <a:ext uri="{FF2B5EF4-FFF2-40B4-BE49-F238E27FC236}">
                <a16:creationId xmlns:a16="http://schemas.microsoft.com/office/drawing/2014/main" id="{D770AA5A-DC12-474F-94FB-DEF061EB4C53}"/>
              </a:ext>
            </a:extLst>
          </p:cNvPr>
          <p:cNvSpPr txBox="1">
            <a:spLocks/>
          </p:cNvSpPr>
          <p:nvPr/>
        </p:nvSpPr>
        <p:spPr>
          <a:xfrm>
            <a:off x="10596563" y="6032319"/>
            <a:ext cx="2738437" cy="297180"/>
          </a:xfrm>
          <a:prstGeom prst="rect">
            <a:avLst/>
          </a:prstGeom>
        </p:spPr>
        <p:txBody>
          <a:bodyPr wrap="none" lIns="0" tIns="0" rIns="0" bIns="0" anchor="ctr"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0000"/>
                </a:solidFill>
                <a:latin typeface="Segoe UI" panose="020B050204020402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9525" indent="-9525" algn="ctr">
              <a:lnSpc>
                <a:spcPts val="2400"/>
              </a:lnSpc>
            </a:pPr>
            <a:r>
              <a:rPr lang="en-US" sz="1600" dirty="0">
                <a:solidFill>
                  <a:srgbClr val="002577"/>
                </a:solidFill>
              </a:rPr>
              <a:t>Years past retirement</a:t>
            </a:r>
            <a:endParaRPr lang="en-US" sz="1600" b="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89" name="Text Placeholder 10">
            <a:extLst>
              <a:ext uri="{FF2B5EF4-FFF2-40B4-BE49-F238E27FC236}">
                <a16:creationId xmlns:a16="http://schemas.microsoft.com/office/drawing/2014/main" id="{E290C351-7FF9-F445-99C2-880CA2EF39C2}"/>
              </a:ext>
            </a:extLst>
          </p:cNvPr>
          <p:cNvSpPr txBox="1">
            <a:spLocks/>
          </p:cNvSpPr>
          <p:nvPr/>
        </p:nvSpPr>
        <p:spPr>
          <a:xfrm>
            <a:off x="8027422" y="5093710"/>
            <a:ext cx="2173288" cy="391696"/>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0000"/>
                </a:solidFill>
                <a:latin typeface="Segoe UI" panose="020B050204020402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2000" dirty="0">
                <a:solidFill>
                  <a:srgbClr val="FFFFFF"/>
                </a:solidFill>
              </a:rPr>
              <a:t>Stocks</a:t>
            </a:r>
          </a:p>
          <a:p>
            <a:endParaRPr lang="en-US" dirty="0">
              <a:solidFill>
                <a:srgbClr val="FFFFFF"/>
              </a:solidFill>
            </a:endParaRPr>
          </a:p>
        </p:txBody>
      </p:sp>
      <p:sp>
        <p:nvSpPr>
          <p:cNvPr id="90" name="Text Placeholder 10">
            <a:extLst>
              <a:ext uri="{FF2B5EF4-FFF2-40B4-BE49-F238E27FC236}">
                <a16:creationId xmlns:a16="http://schemas.microsoft.com/office/drawing/2014/main" id="{7C783EAF-D943-1F4E-8E0B-032940CFE367}"/>
              </a:ext>
            </a:extLst>
          </p:cNvPr>
          <p:cNvSpPr txBox="1">
            <a:spLocks/>
          </p:cNvSpPr>
          <p:nvPr/>
        </p:nvSpPr>
        <p:spPr>
          <a:xfrm>
            <a:off x="11013440" y="3347721"/>
            <a:ext cx="2173288" cy="391696"/>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0000"/>
                </a:solidFill>
                <a:latin typeface="Segoe UI" panose="020B050204020402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r"/>
            <a:r>
              <a:rPr lang="en-US" sz="2000" dirty="0">
                <a:solidFill>
                  <a:srgbClr val="FFFFFF"/>
                </a:solidFill>
              </a:rPr>
              <a:t>Bonds</a:t>
            </a:r>
          </a:p>
          <a:p>
            <a:pPr algn="r"/>
            <a:endParaRPr lang="en-US" dirty="0">
              <a:solidFill>
                <a:srgbClr val="FFFFFF"/>
              </a:solidFill>
            </a:endParaRPr>
          </a:p>
        </p:txBody>
      </p:sp>
      <p:pic>
        <p:nvPicPr>
          <p:cNvPr id="8" name="Graphic 7">
            <a:extLst>
              <a:ext uri="{FF2B5EF4-FFF2-40B4-BE49-F238E27FC236}">
                <a16:creationId xmlns:a16="http://schemas.microsoft.com/office/drawing/2014/main" id="{5D0238C6-793E-FD51-4BA4-161F91264F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21409" y="3018329"/>
            <a:ext cx="1100982" cy="1019428"/>
          </a:xfrm>
          <a:prstGeom prst="rect">
            <a:avLst/>
          </a:prstGeom>
        </p:spPr>
      </p:pic>
      <p:graphicFrame>
        <p:nvGraphicFramePr>
          <p:cNvPr id="9" name="Object 8" hidden="1">
            <a:extLst>
              <a:ext uri="{FF2B5EF4-FFF2-40B4-BE49-F238E27FC236}">
                <a16:creationId xmlns:a16="http://schemas.microsoft.com/office/drawing/2014/main" id="{B18513BA-9F11-6A4B-8F1C-B670E9C2464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7772400" imgH="10058400" progId="TCLayout.ActiveDocument.1">
                  <p:embed/>
                </p:oleObj>
              </mc:Choice>
              <mc:Fallback>
                <p:oleObj name="think-cell Slide" r:id="rId7" imgW="7772400" imgH="10058400" progId="TCLayout.ActiveDocument.1">
                  <p:embed/>
                  <p:pic>
                    <p:nvPicPr>
                      <p:cNvPr id="9" name="Object 8" hidden="1">
                        <a:extLst>
                          <a:ext uri="{FF2B5EF4-FFF2-40B4-BE49-F238E27FC236}">
                            <a16:creationId xmlns:a16="http://schemas.microsoft.com/office/drawing/2014/main" id="{B18513BA-9F11-6A4B-8F1C-B670E9C2464E}"/>
                          </a:ext>
                        </a:extLst>
                      </p:cNvPr>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360D4DFB-7046-8C4E-989D-B55A990DDFE8}"/>
              </a:ext>
            </a:extLst>
          </p:cNvPr>
          <p:cNvSpPr>
            <a:spLocks noGrp="1"/>
          </p:cNvSpPr>
          <p:nvPr>
            <p:ph type="body" sz="quarter" idx="15"/>
          </p:nvPr>
        </p:nvSpPr>
        <p:spPr>
          <a:xfrm>
            <a:off x="342144" y="478972"/>
            <a:ext cx="13831056" cy="823238"/>
          </a:xfrm>
        </p:spPr>
        <p:txBody>
          <a:bodyPr/>
          <a:lstStyle/>
          <a:p>
            <a:r>
              <a:rPr lang="en-US" dirty="0"/>
              <a:t>Diversify, based on your retirement date</a:t>
            </a:r>
          </a:p>
        </p:txBody>
      </p:sp>
      <p:sp>
        <p:nvSpPr>
          <p:cNvPr id="68" name="Text Placeholder 10">
            <a:extLst>
              <a:ext uri="{FF2B5EF4-FFF2-40B4-BE49-F238E27FC236}">
                <a16:creationId xmlns:a16="http://schemas.microsoft.com/office/drawing/2014/main" id="{2AE5A1FD-8920-ED4B-B418-60AAD7CC3A29}"/>
              </a:ext>
            </a:extLst>
          </p:cNvPr>
          <p:cNvSpPr txBox="1">
            <a:spLocks/>
          </p:cNvSpPr>
          <p:nvPr/>
        </p:nvSpPr>
        <p:spPr>
          <a:xfrm>
            <a:off x="457200" y="3010237"/>
            <a:ext cx="6623332" cy="3997466"/>
          </a:xfrm>
          <a:prstGeom prst="rect">
            <a:avLst/>
          </a:prstGeom>
        </p:spPr>
        <p:txBody>
          <a:bodyPr lIns="0" rIns="0" anchor="ctr" anchorCtr="0">
            <a:noAutofit/>
          </a:bodyPr>
          <a:lstStyle>
            <a:lvl1pPr marL="0" indent="0" algn="l" defTabSz="1097198" rtl="0" eaLnBrk="1" latinLnBrk="0" hangingPunct="1">
              <a:lnSpc>
                <a:spcPct val="90000"/>
              </a:lnSpc>
              <a:spcBef>
                <a:spcPts val="1200"/>
              </a:spcBef>
              <a:buFont typeface="Arial" panose="020B0604020202020204" pitchFamily="34" charset="0"/>
              <a:buNone/>
              <a:defRPr sz="1200" b="1" i="0" kern="1200">
                <a:solidFill>
                  <a:srgbClr val="0026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r>
              <a:rPr lang="en-US" sz="2500" dirty="0">
                <a:solidFill>
                  <a:srgbClr val="002577"/>
                </a:solidFill>
              </a:rPr>
              <a:t>Target date funds</a:t>
            </a:r>
          </a:p>
          <a:p>
            <a:pPr marL="0" indent="0" algn="ctr">
              <a:lnSpc>
                <a:spcPct val="100000"/>
              </a:lnSpc>
              <a:spcBef>
                <a:spcPts val="1400"/>
              </a:spcBef>
              <a:buFont typeface="Arial" panose="020B0604020202020204" pitchFamily="34" charset="0"/>
              <a:buNone/>
            </a:pPr>
            <a:r>
              <a:rPr lang="en-US" sz="2000" b="0" dirty="0">
                <a:solidFill>
                  <a:srgbClr val="002577"/>
                </a:solidFill>
                <a:cs typeface="Segoe UI" panose="020B0502040204020203" pitchFamily="34" charset="0"/>
              </a:rPr>
              <a:t>How target date allocation portfolios work</a:t>
            </a:r>
          </a:p>
          <a:p>
            <a:pPr marL="0" indent="0" algn="ctr">
              <a:lnSpc>
                <a:spcPct val="100000"/>
              </a:lnSpc>
              <a:spcBef>
                <a:spcPts val="600"/>
              </a:spcBef>
              <a:buFont typeface="Arial" panose="020B0604020202020204" pitchFamily="34" charset="0"/>
              <a:buNone/>
            </a:pPr>
            <a:r>
              <a:rPr lang="en-US" sz="1800" b="0" dirty="0">
                <a:solidFill>
                  <a:schemeClr val="tx2"/>
                </a:solidFill>
                <a:ea typeface="Segoe UI Historic" panose="020B0502040204020203" pitchFamily="34" charset="0"/>
                <a:cs typeface="Segoe UI" panose="020B0502040204020203" pitchFamily="34" charset="0"/>
              </a:rPr>
              <a:t>(</a:t>
            </a:r>
            <a:r>
              <a:rPr lang="en-US" sz="1800" b="0" dirty="0">
                <a:solidFill>
                  <a:schemeClr val="tx2"/>
                </a:solidFill>
                <a:cs typeface="Segoe UI" panose="020B0502040204020203" pitchFamily="34" charset="0"/>
              </a:rPr>
              <a:t>not an actual weighting; for illustration only)</a:t>
            </a:r>
            <a:endParaRPr lang="en-US" sz="1800" b="0" spc="-20" dirty="0">
              <a:solidFill>
                <a:srgbClr val="002577"/>
              </a:solidFill>
              <a:ea typeface="Segoe UI Historic" panose="020B0502040204020203" pitchFamily="34" charset="0"/>
              <a:cs typeface="Segoe UI" panose="020B0502040204020203" pitchFamily="34" charset="0"/>
            </a:endParaRPr>
          </a:p>
        </p:txBody>
      </p:sp>
      <p:sp>
        <p:nvSpPr>
          <p:cNvPr id="91" name="Text Placeholder 2">
            <a:extLst>
              <a:ext uri="{FF2B5EF4-FFF2-40B4-BE49-F238E27FC236}">
                <a16:creationId xmlns:a16="http://schemas.microsoft.com/office/drawing/2014/main" id="{3365027A-3755-6140-842B-EA87E17233F9}"/>
              </a:ext>
            </a:extLst>
          </p:cNvPr>
          <p:cNvSpPr txBox="1">
            <a:spLocks/>
          </p:cNvSpPr>
          <p:nvPr/>
        </p:nvSpPr>
        <p:spPr>
          <a:xfrm>
            <a:off x="366483" y="6743700"/>
            <a:ext cx="6317537" cy="571500"/>
          </a:xfrm>
          <a:prstGeom prst="rect">
            <a:avLst/>
          </a:prstGeom>
        </p:spPr>
        <p:txBody>
          <a:bodyPr bIns="0" anchor="b"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buNone/>
            </a:pPr>
            <a:r>
              <a:rPr lang="en-US" sz="800" dirty="0">
                <a:solidFill>
                  <a:srgbClr val="75787B"/>
                </a:solidFill>
                <a:latin typeface="Segoe UI" panose="020B0502040204020203" pitchFamily="34" charset="0"/>
                <a:cs typeface="Segoe UI" panose="020B0502040204020203" pitchFamily="34" charset="0"/>
              </a:rPr>
              <a:t>The target date is the approximate date when investors plan to start withdrawing their money. The principal value of target date funds are not guaranteed at any time, including at or after the target date. Investors will incur higher costs with these portfolios than if they were to invest directly in the underlying investment portfolios. </a:t>
            </a:r>
          </a:p>
        </p:txBody>
      </p:sp>
      <p:sp>
        <p:nvSpPr>
          <p:cNvPr id="20" name="Slide Number Placeholder 2">
            <a:extLst>
              <a:ext uri="{FF2B5EF4-FFF2-40B4-BE49-F238E27FC236}">
                <a16:creationId xmlns:a16="http://schemas.microsoft.com/office/drawing/2014/main" id="{C05C2BC8-F2F2-2647-901E-D277D7EEE2AE}"/>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21</a:t>
            </a:fld>
            <a:endParaRPr lang="en-US" dirty="0">
              <a:latin typeface="Segoe UI" panose="020B0502040204020203" pitchFamily="34" charset="0"/>
              <a:sym typeface="Segoe UI" panose="020B0502040204020203" pitchFamily="34" charset="0"/>
            </a:endParaRPr>
          </a:p>
        </p:txBody>
      </p:sp>
      <p:sp>
        <p:nvSpPr>
          <p:cNvPr id="21" name="Footer Placeholder 3">
            <a:extLst>
              <a:ext uri="{FF2B5EF4-FFF2-40B4-BE49-F238E27FC236}">
                <a16:creationId xmlns:a16="http://schemas.microsoft.com/office/drawing/2014/main" id="{ACD78E65-165B-C642-A75C-A76F8B78B286}"/>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cxnSp>
        <p:nvCxnSpPr>
          <p:cNvPr id="2" name="Straight Connector 1">
            <a:extLst>
              <a:ext uri="{FF2B5EF4-FFF2-40B4-BE49-F238E27FC236}">
                <a16:creationId xmlns:a16="http://schemas.microsoft.com/office/drawing/2014/main" id="{70617CFF-C537-C51D-4C1A-0B9C1D60AD03}"/>
              </a:ext>
            </a:extLst>
          </p:cNvPr>
          <p:cNvCxnSpPr>
            <a:cxnSpLocks/>
          </p:cNvCxnSpPr>
          <p:nvPr/>
        </p:nvCxnSpPr>
        <p:spPr>
          <a:xfrm>
            <a:off x="457200" y="2282142"/>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348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18513BA-9F11-6A4B-8F1C-B670E9C2464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Object 8" hidden="1">
                        <a:extLst>
                          <a:ext uri="{FF2B5EF4-FFF2-40B4-BE49-F238E27FC236}">
                            <a16:creationId xmlns:a16="http://schemas.microsoft.com/office/drawing/2014/main" id="{B18513BA-9F11-6A4B-8F1C-B670E9C2464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360D4DFB-7046-8C4E-989D-B55A990DDFE8}"/>
              </a:ext>
            </a:extLst>
          </p:cNvPr>
          <p:cNvSpPr>
            <a:spLocks noGrp="1"/>
          </p:cNvSpPr>
          <p:nvPr>
            <p:ph type="body" sz="quarter" idx="15"/>
          </p:nvPr>
        </p:nvSpPr>
        <p:spPr/>
        <p:txBody>
          <a:bodyPr/>
          <a:lstStyle/>
          <a:p>
            <a:r>
              <a:rPr lang="en-US" dirty="0"/>
              <a:t>Diversify, based on your risk tolerance</a:t>
            </a:r>
          </a:p>
          <a:p>
            <a:pPr lvl="0"/>
            <a:endParaRPr lang="en-US" dirty="0">
              <a:latin typeface="Segoe UI" panose="020B0502040204020203" pitchFamily="34" charset="0"/>
              <a:sym typeface="Segoe UI" panose="020B0502040204020203" pitchFamily="34" charset="0"/>
            </a:endParaRPr>
          </a:p>
        </p:txBody>
      </p:sp>
      <p:sp>
        <p:nvSpPr>
          <p:cNvPr id="7" name="Text Placeholder 6">
            <a:extLst>
              <a:ext uri="{FF2B5EF4-FFF2-40B4-BE49-F238E27FC236}">
                <a16:creationId xmlns:a16="http://schemas.microsoft.com/office/drawing/2014/main" id="{D3BDD10B-0B0C-1E4E-8A2E-3B8CC623D98F}"/>
              </a:ext>
            </a:extLst>
          </p:cNvPr>
          <p:cNvSpPr>
            <a:spLocks noGrp="1"/>
          </p:cNvSpPr>
          <p:nvPr>
            <p:ph type="body" sz="quarter" idx="55"/>
          </p:nvPr>
        </p:nvSpPr>
        <p:spPr>
          <a:xfrm>
            <a:off x="7717302" y="4079563"/>
            <a:ext cx="3148519" cy="285350"/>
          </a:xfrm>
        </p:spPr>
        <p:txBody>
          <a:bodyPr/>
          <a:lstStyle/>
          <a:p>
            <a:r>
              <a:rPr lang="en-US" sz="1800" dirty="0">
                <a:latin typeface="Segoe UI" panose="020B0502040204020203" pitchFamily="34" charset="0"/>
              </a:rPr>
              <a:t>Aggressive allocation</a:t>
            </a:r>
          </a:p>
          <a:p>
            <a:endParaRPr lang="en-US" sz="1800" dirty="0">
              <a:latin typeface="Segoe UI" panose="020B0502040204020203" pitchFamily="34" charset="0"/>
            </a:endParaRPr>
          </a:p>
        </p:txBody>
      </p:sp>
      <p:graphicFrame>
        <p:nvGraphicFramePr>
          <p:cNvPr id="13" name="Chart Placeholder 4">
            <a:extLst>
              <a:ext uri="{FF2B5EF4-FFF2-40B4-BE49-F238E27FC236}">
                <a16:creationId xmlns:a16="http://schemas.microsoft.com/office/drawing/2014/main" id="{5A5C84B4-0562-D744-8655-9D4670E19435}"/>
              </a:ext>
            </a:extLst>
          </p:cNvPr>
          <p:cNvGraphicFramePr>
            <a:graphicFrameLocks noGrp="1"/>
          </p:cNvGraphicFramePr>
          <p:nvPr>
            <p:ph type="chart" sz="quarter" idx="17"/>
            <p:extLst>
              <p:ext uri="{D42A27DB-BD31-4B8C-83A1-F6EECF244321}">
                <p14:modId xmlns:p14="http://schemas.microsoft.com/office/powerpoint/2010/main" val="3710641890"/>
              </p:ext>
            </p:extLst>
          </p:nvPr>
        </p:nvGraphicFramePr>
        <p:xfrm>
          <a:off x="616877" y="2342716"/>
          <a:ext cx="2761112" cy="1618305"/>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 Placeholder 9">
            <a:extLst>
              <a:ext uri="{FF2B5EF4-FFF2-40B4-BE49-F238E27FC236}">
                <a16:creationId xmlns:a16="http://schemas.microsoft.com/office/drawing/2014/main" id="{5334D318-08F2-C940-8C00-0F61C36AB64D}"/>
              </a:ext>
            </a:extLst>
          </p:cNvPr>
          <p:cNvSpPr>
            <a:spLocks noGrp="1"/>
          </p:cNvSpPr>
          <p:nvPr>
            <p:ph type="body" sz="quarter" idx="22"/>
          </p:nvPr>
        </p:nvSpPr>
        <p:spPr>
          <a:xfrm>
            <a:off x="7723841" y="1905515"/>
            <a:ext cx="5171533" cy="335611"/>
          </a:xfrm>
        </p:spPr>
        <p:txBody>
          <a:bodyPr/>
          <a:lstStyle/>
          <a:p>
            <a:r>
              <a:rPr lang="en-US" sz="1800" dirty="0">
                <a:latin typeface="Segoe UI" panose="020B0502040204020203" pitchFamily="34" charset="0"/>
                <a:sym typeface="Segoe UI" panose="020B0502040204020203" pitchFamily="34" charset="0"/>
              </a:rPr>
              <a:t>Moderate allocation</a:t>
            </a:r>
          </a:p>
          <a:p>
            <a:endParaRPr lang="en-US" sz="1800" dirty="0"/>
          </a:p>
        </p:txBody>
      </p:sp>
      <p:sp>
        <p:nvSpPr>
          <p:cNvPr id="11" name="Text Placeholder 10">
            <a:extLst>
              <a:ext uri="{FF2B5EF4-FFF2-40B4-BE49-F238E27FC236}">
                <a16:creationId xmlns:a16="http://schemas.microsoft.com/office/drawing/2014/main" id="{A42E2E50-4F20-1346-B572-86651DD55EA5}"/>
              </a:ext>
            </a:extLst>
          </p:cNvPr>
          <p:cNvSpPr>
            <a:spLocks noGrp="1"/>
          </p:cNvSpPr>
          <p:nvPr>
            <p:ph type="body" sz="quarter" idx="33"/>
          </p:nvPr>
        </p:nvSpPr>
        <p:spPr>
          <a:xfrm>
            <a:off x="370116" y="1905515"/>
            <a:ext cx="5171533" cy="335611"/>
          </a:xfrm>
        </p:spPr>
        <p:txBody>
          <a:bodyPr/>
          <a:lstStyle/>
          <a:p>
            <a:r>
              <a:rPr lang="en-US" sz="1800" dirty="0">
                <a:latin typeface="Segoe UI" panose="020B0502040204020203" pitchFamily="34" charset="0"/>
                <a:sym typeface="Segoe UI" panose="020B0502040204020203" pitchFamily="34" charset="0"/>
              </a:rPr>
              <a:t>Conservative allocation</a:t>
            </a:r>
          </a:p>
        </p:txBody>
      </p:sp>
      <p:grpSp>
        <p:nvGrpSpPr>
          <p:cNvPr id="15" name="Group 14">
            <a:extLst>
              <a:ext uri="{FF2B5EF4-FFF2-40B4-BE49-F238E27FC236}">
                <a16:creationId xmlns:a16="http://schemas.microsoft.com/office/drawing/2014/main" id="{958700A4-8FF4-2457-32E8-AF5D03A7EBD4}"/>
              </a:ext>
            </a:extLst>
          </p:cNvPr>
          <p:cNvGrpSpPr/>
          <p:nvPr/>
        </p:nvGrpSpPr>
        <p:grpSpPr>
          <a:xfrm>
            <a:off x="3815833" y="2390113"/>
            <a:ext cx="1899167" cy="1371128"/>
            <a:chOff x="3815833" y="2421603"/>
            <a:chExt cx="1899167" cy="1371128"/>
          </a:xfrm>
        </p:grpSpPr>
        <p:sp>
          <p:nvSpPr>
            <p:cNvPr id="18" name="Oval 17">
              <a:extLst>
                <a:ext uri="{FF2B5EF4-FFF2-40B4-BE49-F238E27FC236}">
                  <a16:creationId xmlns:a16="http://schemas.microsoft.com/office/drawing/2014/main" id="{4B5F3346-684F-2246-99B5-A4CEDF69D523}"/>
                </a:ext>
              </a:extLst>
            </p:cNvPr>
            <p:cNvSpPr/>
            <p:nvPr/>
          </p:nvSpPr>
          <p:spPr>
            <a:xfrm>
              <a:off x="3815833" y="2497273"/>
              <a:ext cx="137160" cy="137160"/>
            </a:xfrm>
            <a:prstGeom prst="ellipse">
              <a:avLst/>
            </a:prstGeom>
            <a:solidFill>
              <a:srgbClr val="002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19" name="TextBox 18">
              <a:extLst>
                <a:ext uri="{FF2B5EF4-FFF2-40B4-BE49-F238E27FC236}">
                  <a16:creationId xmlns:a16="http://schemas.microsoft.com/office/drawing/2014/main" id="{D33F9F86-A94A-DA4A-9E6B-5B8700B4FD5D}"/>
                </a:ext>
              </a:extLst>
            </p:cNvPr>
            <p:cNvSpPr txBox="1"/>
            <p:nvPr/>
          </p:nvSpPr>
          <p:spPr>
            <a:xfrm>
              <a:off x="3970494" y="2421603"/>
              <a:ext cx="174450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U.S. Large cap 14%</a:t>
              </a:r>
            </a:p>
          </p:txBody>
        </p:sp>
        <p:sp>
          <p:nvSpPr>
            <p:cNvPr id="20" name="Oval 19">
              <a:extLst>
                <a:ext uri="{FF2B5EF4-FFF2-40B4-BE49-F238E27FC236}">
                  <a16:creationId xmlns:a16="http://schemas.microsoft.com/office/drawing/2014/main" id="{A923838D-6866-1141-B235-573A3667F19D}"/>
                </a:ext>
              </a:extLst>
            </p:cNvPr>
            <p:cNvSpPr/>
            <p:nvPr/>
          </p:nvSpPr>
          <p:spPr>
            <a:xfrm>
              <a:off x="3815833" y="2768365"/>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21" name="TextBox 20">
              <a:extLst>
                <a:ext uri="{FF2B5EF4-FFF2-40B4-BE49-F238E27FC236}">
                  <a16:creationId xmlns:a16="http://schemas.microsoft.com/office/drawing/2014/main" id="{16EDC178-474C-0946-9808-A03A33F4F11D}"/>
                </a:ext>
              </a:extLst>
            </p:cNvPr>
            <p:cNvSpPr txBox="1"/>
            <p:nvPr/>
          </p:nvSpPr>
          <p:spPr>
            <a:xfrm>
              <a:off x="3958826" y="2692695"/>
              <a:ext cx="175617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U.S. Small cap 4%</a:t>
              </a:r>
            </a:p>
          </p:txBody>
        </p:sp>
        <p:sp>
          <p:nvSpPr>
            <p:cNvPr id="22" name="Oval 21">
              <a:extLst>
                <a:ext uri="{FF2B5EF4-FFF2-40B4-BE49-F238E27FC236}">
                  <a16:creationId xmlns:a16="http://schemas.microsoft.com/office/drawing/2014/main" id="{2B755A3E-8B7C-234C-9A5C-1250C1DFB20A}"/>
                </a:ext>
              </a:extLst>
            </p:cNvPr>
            <p:cNvSpPr/>
            <p:nvPr/>
          </p:nvSpPr>
          <p:spPr>
            <a:xfrm>
              <a:off x="3815833" y="3040824"/>
              <a:ext cx="137160" cy="1371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23" name="TextBox 22">
              <a:extLst>
                <a:ext uri="{FF2B5EF4-FFF2-40B4-BE49-F238E27FC236}">
                  <a16:creationId xmlns:a16="http://schemas.microsoft.com/office/drawing/2014/main" id="{440C40EA-C9C5-7047-8D49-D91B7904E6EB}"/>
                </a:ext>
              </a:extLst>
            </p:cNvPr>
            <p:cNvSpPr txBox="1"/>
            <p:nvPr/>
          </p:nvSpPr>
          <p:spPr>
            <a:xfrm>
              <a:off x="3958826" y="2965154"/>
              <a:ext cx="175617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International equity 7%</a:t>
              </a:r>
            </a:p>
          </p:txBody>
        </p:sp>
        <p:sp>
          <p:nvSpPr>
            <p:cNvPr id="24" name="Oval 23">
              <a:extLst>
                <a:ext uri="{FF2B5EF4-FFF2-40B4-BE49-F238E27FC236}">
                  <a16:creationId xmlns:a16="http://schemas.microsoft.com/office/drawing/2014/main" id="{1522A8C9-5672-8948-8D69-B1295A47D37A}"/>
                </a:ext>
              </a:extLst>
            </p:cNvPr>
            <p:cNvSpPr/>
            <p:nvPr/>
          </p:nvSpPr>
          <p:spPr>
            <a:xfrm>
              <a:off x="3815833" y="3313927"/>
              <a:ext cx="137160" cy="1371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25" name="TextBox 24">
              <a:extLst>
                <a:ext uri="{FF2B5EF4-FFF2-40B4-BE49-F238E27FC236}">
                  <a16:creationId xmlns:a16="http://schemas.microsoft.com/office/drawing/2014/main" id="{8AE839E8-0D32-DC4A-96B6-41AB6C83CE95}"/>
                </a:ext>
              </a:extLst>
            </p:cNvPr>
            <p:cNvSpPr txBox="1"/>
            <p:nvPr/>
          </p:nvSpPr>
          <p:spPr>
            <a:xfrm>
              <a:off x="3958826" y="3238257"/>
              <a:ext cx="175617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Fixed income 70%</a:t>
              </a:r>
            </a:p>
          </p:txBody>
        </p:sp>
        <p:sp>
          <p:nvSpPr>
            <p:cNvPr id="26" name="Oval 25">
              <a:extLst>
                <a:ext uri="{FF2B5EF4-FFF2-40B4-BE49-F238E27FC236}">
                  <a16:creationId xmlns:a16="http://schemas.microsoft.com/office/drawing/2014/main" id="{FF17962D-F11A-F54F-B0AB-2AE951CEC78C}"/>
                </a:ext>
              </a:extLst>
            </p:cNvPr>
            <p:cNvSpPr/>
            <p:nvPr/>
          </p:nvSpPr>
          <p:spPr>
            <a:xfrm>
              <a:off x="3815833" y="3591402"/>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27" name="TextBox 26">
              <a:extLst>
                <a:ext uri="{FF2B5EF4-FFF2-40B4-BE49-F238E27FC236}">
                  <a16:creationId xmlns:a16="http://schemas.microsoft.com/office/drawing/2014/main" id="{1B6B31D6-C676-9041-A56C-ED58FB9F3546}"/>
                </a:ext>
              </a:extLst>
            </p:cNvPr>
            <p:cNvSpPr txBox="1"/>
            <p:nvPr/>
          </p:nvSpPr>
          <p:spPr>
            <a:xfrm>
              <a:off x="3958826" y="3515732"/>
              <a:ext cx="175617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Cash 5%</a:t>
              </a:r>
            </a:p>
          </p:txBody>
        </p:sp>
      </p:grpSp>
      <p:cxnSp>
        <p:nvCxnSpPr>
          <p:cNvPr id="28" name="Straight Connector 27">
            <a:extLst>
              <a:ext uri="{FF2B5EF4-FFF2-40B4-BE49-F238E27FC236}">
                <a16:creationId xmlns:a16="http://schemas.microsoft.com/office/drawing/2014/main" id="{678105B0-7093-3C49-9445-A64561A392DA}"/>
              </a:ext>
            </a:extLst>
          </p:cNvPr>
          <p:cNvCxnSpPr>
            <a:cxnSpLocks/>
          </p:cNvCxnSpPr>
          <p:nvPr/>
        </p:nvCxnSpPr>
        <p:spPr>
          <a:xfrm>
            <a:off x="457200" y="4032404"/>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9" name="Text Placeholder 6">
            <a:extLst>
              <a:ext uri="{FF2B5EF4-FFF2-40B4-BE49-F238E27FC236}">
                <a16:creationId xmlns:a16="http://schemas.microsoft.com/office/drawing/2014/main" id="{32E527D6-0687-1843-9081-D8413DE4839C}"/>
              </a:ext>
            </a:extLst>
          </p:cNvPr>
          <p:cNvSpPr txBox="1">
            <a:spLocks/>
          </p:cNvSpPr>
          <p:nvPr/>
        </p:nvSpPr>
        <p:spPr>
          <a:xfrm>
            <a:off x="370840" y="4079563"/>
            <a:ext cx="4566285" cy="254870"/>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200" b="1" i="0" kern="1200">
                <a:solidFill>
                  <a:srgbClr val="002577"/>
                </a:solidFill>
                <a:latin typeface="IBM Plex Sans Medium" panose="020B060305020300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1800" dirty="0">
                <a:latin typeface="Segoe UI" panose="020B0502040204020203" pitchFamily="34" charset="0"/>
              </a:rPr>
              <a:t>Moderate aggressive allocation</a:t>
            </a:r>
          </a:p>
          <a:p>
            <a:endParaRPr lang="en-US" sz="1800" dirty="0">
              <a:latin typeface="Segoe UI" panose="020B0502040204020203" pitchFamily="34" charset="0"/>
            </a:endParaRPr>
          </a:p>
        </p:txBody>
      </p:sp>
      <p:sp>
        <p:nvSpPr>
          <p:cNvPr id="37" name="Rectangle 36">
            <a:extLst>
              <a:ext uri="{FF2B5EF4-FFF2-40B4-BE49-F238E27FC236}">
                <a16:creationId xmlns:a16="http://schemas.microsoft.com/office/drawing/2014/main" id="{C7D177C7-F952-1B49-B09E-FC0A4954F064}"/>
              </a:ext>
            </a:extLst>
          </p:cNvPr>
          <p:cNvSpPr/>
          <p:nvPr/>
        </p:nvSpPr>
        <p:spPr>
          <a:xfrm>
            <a:off x="10068560" y="4359826"/>
            <a:ext cx="805815" cy="2672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8" name="Chart Placeholder 4">
            <a:extLst>
              <a:ext uri="{FF2B5EF4-FFF2-40B4-BE49-F238E27FC236}">
                <a16:creationId xmlns:a16="http://schemas.microsoft.com/office/drawing/2014/main" id="{453EA5B4-75E7-034F-AC58-3B59FAD71534}"/>
              </a:ext>
            </a:extLst>
          </p:cNvPr>
          <p:cNvGraphicFramePr>
            <a:graphicFrameLocks/>
          </p:cNvGraphicFramePr>
          <p:nvPr>
            <p:extLst>
              <p:ext uri="{D42A27DB-BD31-4B8C-83A1-F6EECF244321}">
                <p14:modId xmlns:p14="http://schemas.microsoft.com/office/powerpoint/2010/main" val="1345761399"/>
              </p:ext>
            </p:extLst>
          </p:nvPr>
        </p:nvGraphicFramePr>
        <p:xfrm>
          <a:off x="616877" y="4556524"/>
          <a:ext cx="2761112" cy="1618305"/>
        </p:xfrm>
        <a:graphic>
          <a:graphicData uri="http://schemas.openxmlformats.org/drawingml/2006/chart">
            <c:chart xmlns:c="http://schemas.openxmlformats.org/drawingml/2006/chart" xmlns:r="http://schemas.openxmlformats.org/officeDocument/2006/relationships" r:id="rId7"/>
          </a:graphicData>
        </a:graphic>
      </p:graphicFrame>
      <p:grpSp>
        <p:nvGrpSpPr>
          <p:cNvPr id="8" name="Group 7">
            <a:extLst>
              <a:ext uri="{FF2B5EF4-FFF2-40B4-BE49-F238E27FC236}">
                <a16:creationId xmlns:a16="http://schemas.microsoft.com/office/drawing/2014/main" id="{7C2FA1C3-CCE5-9746-29F5-A0C67592405D}"/>
              </a:ext>
            </a:extLst>
          </p:cNvPr>
          <p:cNvGrpSpPr/>
          <p:nvPr/>
        </p:nvGrpSpPr>
        <p:grpSpPr>
          <a:xfrm>
            <a:off x="3815833" y="4600816"/>
            <a:ext cx="2107447" cy="1367583"/>
            <a:chOff x="3815833" y="4970898"/>
            <a:chExt cx="2107447" cy="1367583"/>
          </a:xfrm>
        </p:grpSpPr>
        <p:sp>
          <p:nvSpPr>
            <p:cNvPr id="39" name="Oval 38">
              <a:extLst>
                <a:ext uri="{FF2B5EF4-FFF2-40B4-BE49-F238E27FC236}">
                  <a16:creationId xmlns:a16="http://schemas.microsoft.com/office/drawing/2014/main" id="{F3C59A6F-815D-9E45-84BB-97A9DFB7D3C8}"/>
                </a:ext>
              </a:extLst>
            </p:cNvPr>
            <p:cNvSpPr/>
            <p:nvPr/>
          </p:nvSpPr>
          <p:spPr>
            <a:xfrm>
              <a:off x="3815833" y="5046568"/>
              <a:ext cx="137160" cy="137160"/>
            </a:xfrm>
            <a:prstGeom prst="ellipse">
              <a:avLst/>
            </a:prstGeom>
            <a:solidFill>
              <a:srgbClr val="002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40" name="TextBox 39">
              <a:extLst>
                <a:ext uri="{FF2B5EF4-FFF2-40B4-BE49-F238E27FC236}">
                  <a16:creationId xmlns:a16="http://schemas.microsoft.com/office/drawing/2014/main" id="{EEC56909-FA4F-DA44-B7B6-4735FF642D6D}"/>
                </a:ext>
              </a:extLst>
            </p:cNvPr>
            <p:cNvSpPr txBox="1"/>
            <p:nvPr/>
          </p:nvSpPr>
          <p:spPr>
            <a:xfrm>
              <a:off x="3970493" y="4970898"/>
              <a:ext cx="175617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U.S. Large cap 38% </a:t>
              </a:r>
            </a:p>
          </p:txBody>
        </p:sp>
        <p:sp>
          <p:nvSpPr>
            <p:cNvPr id="41" name="Oval 40">
              <a:extLst>
                <a:ext uri="{FF2B5EF4-FFF2-40B4-BE49-F238E27FC236}">
                  <a16:creationId xmlns:a16="http://schemas.microsoft.com/office/drawing/2014/main" id="{A317D988-A4FD-5441-94C0-16DBCA6C94D5}"/>
                </a:ext>
              </a:extLst>
            </p:cNvPr>
            <p:cNvSpPr/>
            <p:nvPr/>
          </p:nvSpPr>
          <p:spPr>
            <a:xfrm>
              <a:off x="3815833" y="5314116"/>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42" name="TextBox 41">
              <a:extLst>
                <a:ext uri="{FF2B5EF4-FFF2-40B4-BE49-F238E27FC236}">
                  <a16:creationId xmlns:a16="http://schemas.microsoft.com/office/drawing/2014/main" id="{A06B86B2-63B3-104A-AD18-9F0E0120AEBA}"/>
                </a:ext>
              </a:extLst>
            </p:cNvPr>
            <p:cNvSpPr txBox="1"/>
            <p:nvPr/>
          </p:nvSpPr>
          <p:spPr>
            <a:xfrm>
              <a:off x="3958826" y="5238446"/>
              <a:ext cx="175617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U.S. Small cap 11%</a:t>
              </a:r>
            </a:p>
          </p:txBody>
        </p:sp>
        <p:sp>
          <p:nvSpPr>
            <p:cNvPr id="43" name="Oval 42">
              <a:extLst>
                <a:ext uri="{FF2B5EF4-FFF2-40B4-BE49-F238E27FC236}">
                  <a16:creationId xmlns:a16="http://schemas.microsoft.com/office/drawing/2014/main" id="{013CCA3C-988A-454E-A4C3-C6506BC375AF}"/>
                </a:ext>
              </a:extLst>
            </p:cNvPr>
            <p:cNvSpPr/>
            <p:nvPr/>
          </p:nvSpPr>
          <p:spPr>
            <a:xfrm>
              <a:off x="3815833" y="5590118"/>
              <a:ext cx="137160" cy="1371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44" name="TextBox 43">
              <a:extLst>
                <a:ext uri="{FF2B5EF4-FFF2-40B4-BE49-F238E27FC236}">
                  <a16:creationId xmlns:a16="http://schemas.microsoft.com/office/drawing/2014/main" id="{38BA813F-4CE9-D44A-8C35-93B65E91FC5F}"/>
                </a:ext>
              </a:extLst>
            </p:cNvPr>
            <p:cNvSpPr txBox="1"/>
            <p:nvPr/>
          </p:nvSpPr>
          <p:spPr>
            <a:xfrm>
              <a:off x="3958826" y="5514448"/>
              <a:ext cx="196445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International equity 21%</a:t>
              </a:r>
            </a:p>
          </p:txBody>
        </p:sp>
        <p:sp>
          <p:nvSpPr>
            <p:cNvPr id="45" name="Oval 44">
              <a:extLst>
                <a:ext uri="{FF2B5EF4-FFF2-40B4-BE49-F238E27FC236}">
                  <a16:creationId xmlns:a16="http://schemas.microsoft.com/office/drawing/2014/main" id="{CB7C3B4C-7FF3-3041-B1EF-FBECE3D8F3FD}"/>
                </a:ext>
              </a:extLst>
            </p:cNvPr>
            <p:cNvSpPr/>
            <p:nvPr/>
          </p:nvSpPr>
          <p:spPr>
            <a:xfrm>
              <a:off x="3815833" y="5863222"/>
              <a:ext cx="137160" cy="1371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46" name="TextBox 45">
              <a:extLst>
                <a:ext uri="{FF2B5EF4-FFF2-40B4-BE49-F238E27FC236}">
                  <a16:creationId xmlns:a16="http://schemas.microsoft.com/office/drawing/2014/main" id="{4258C9CD-5270-434D-BEF6-45080FCE55F9}"/>
                </a:ext>
              </a:extLst>
            </p:cNvPr>
            <p:cNvSpPr txBox="1"/>
            <p:nvPr/>
          </p:nvSpPr>
          <p:spPr>
            <a:xfrm>
              <a:off x="3958826" y="5787552"/>
              <a:ext cx="175617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Fixed income 28%</a:t>
              </a:r>
            </a:p>
          </p:txBody>
        </p:sp>
        <p:sp>
          <p:nvSpPr>
            <p:cNvPr id="47" name="Oval 46">
              <a:extLst>
                <a:ext uri="{FF2B5EF4-FFF2-40B4-BE49-F238E27FC236}">
                  <a16:creationId xmlns:a16="http://schemas.microsoft.com/office/drawing/2014/main" id="{D6F98CEF-28D2-B945-A7FA-5FD8733859AC}"/>
                </a:ext>
              </a:extLst>
            </p:cNvPr>
            <p:cNvSpPr/>
            <p:nvPr/>
          </p:nvSpPr>
          <p:spPr>
            <a:xfrm>
              <a:off x="3815833" y="6137152"/>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48" name="TextBox 47">
              <a:extLst>
                <a:ext uri="{FF2B5EF4-FFF2-40B4-BE49-F238E27FC236}">
                  <a16:creationId xmlns:a16="http://schemas.microsoft.com/office/drawing/2014/main" id="{8436C67F-C0A9-CA4D-9B0A-42FCEB70D545}"/>
                </a:ext>
              </a:extLst>
            </p:cNvPr>
            <p:cNvSpPr txBox="1"/>
            <p:nvPr/>
          </p:nvSpPr>
          <p:spPr>
            <a:xfrm>
              <a:off x="3958826" y="6061482"/>
              <a:ext cx="175617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Cash 2%</a:t>
              </a:r>
            </a:p>
          </p:txBody>
        </p:sp>
      </p:grpSp>
      <p:graphicFrame>
        <p:nvGraphicFramePr>
          <p:cNvPr id="49" name="Chart Placeholder 4">
            <a:extLst>
              <a:ext uri="{FF2B5EF4-FFF2-40B4-BE49-F238E27FC236}">
                <a16:creationId xmlns:a16="http://schemas.microsoft.com/office/drawing/2014/main" id="{98B2E3F3-3045-114F-9310-9D4FDCC48578}"/>
              </a:ext>
            </a:extLst>
          </p:cNvPr>
          <p:cNvGraphicFramePr>
            <a:graphicFrameLocks/>
          </p:cNvGraphicFramePr>
          <p:nvPr>
            <p:extLst>
              <p:ext uri="{D42A27DB-BD31-4B8C-83A1-F6EECF244321}">
                <p14:modId xmlns:p14="http://schemas.microsoft.com/office/powerpoint/2010/main" val="3074745093"/>
              </p:ext>
            </p:extLst>
          </p:nvPr>
        </p:nvGraphicFramePr>
        <p:xfrm>
          <a:off x="7656021" y="2342716"/>
          <a:ext cx="2761112" cy="1618305"/>
        </p:xfrm>
        <a:graphic>
          <a:graphicData uri="http://schemas.openxmlformats.org/drawingml/2006/chart">
            <c:chart xmlns:c="http://schemas.openxmlformats.org/drawingml/2006/chart" xmlns:r="http://schemas.openxmlformats.org/officeDocument/2006/relationships" r:id="rId8"/>
          </a:graphicData>
        </a:graphic>
      </p:graphicFrame>
      <p:grpSp>
        <p:nvGrpSpPr>
          <p:cNvPr id="14" name="Group 13">
            <a:extLst>
              <a:ext uri="{FF2B5EF4-FFF2-40B4-BE49-F238E27FC236}">
                <a16:creationId xmlns:a16="http://schemas.microsoft.com/office/drawing/2014/main" id="{28F26A3B-CEF7-F914-37F2-9B1956824D51}"/>
              </a:ext>
            </a:extLst>
          </p:cNvPr>
          <p:cNvGrpSpPr/>
          <p:nvPr/>
        </p:nvGrpSpPr>
        <p:grpSpPr>
          <a:xfrm>
            <a:off x="10854977" y="2390113"/>
            <a:ext cx="2491689" cy="1371128"/>
            <a:chOff x="10854977" y="2421603"/>
            <a:chExt cx="2491689" cy="1371128"/>
          </a:xfrm>
        </p:grpSpPr>
        <p:sp>
          <p:nvSpPr>
            <p:cNvPr id="50" name="Oval 49">
              <a:extLst>
                <a:ext uri="{FF2B5EF4-FFF2-40B4-BE49-F238E27FC236}">
                  <a16:creationId xmlns:a16="http://schemas.microsoft.com/office/drawing/2014/main" id="{2D3F4362-3060-754B-A518-FA96469AAF1D}"/>
                </a:ext>
              </a:extLst>
            </p:cNvPr>
            <p:cNvSpPr/>
            <p:nvPr/>
          </p:nvSpPr>
          <p:spPr>
            <a:xfrm>
              <a:off x="10854977" y="2497273"/>
              <a:ext cx="137160" cy="137160"/>
            </a:xfrm>
            <a:prstGeom prst="ellipse">
              <a:avLst/>
            </a:prstGeom>
            <a:solidFill>
              <a:srgbClr val="002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51" name="TextBox 50">
              <a:extLst>
                <a:ext uri="{FF2B5EF4-FFF2-40B4-BE49-F238E27FC236}">
                  <a16:creationId xmlns:a16="http://schemas.microsoft.com/office/drawing/2014/main" id="{BE5BF5E0-37E2-BB4E-82E0-0174690585EA}"/>
                </a:ext>
              </a:extLst>
            </p:cNvPr>
            <p:cNvSpPr txBox="1"/>
            <p:nvPr/>
          </p:nvSpPr>
          <p:spPr>
            <a:xfrm>
              <a:off x="11009637" y="2421603"/>
              <a:ext cx="233702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U.S. Large cap 28%</a:t>
              </a:r>
            </a:p>
          </p:txBody>
        </p:sp>
        <p:sp>
          <p:nvSpPr>
            <p:cNvPr id="52" name="Oval 51">
              <a:extLst>
                <a:ext uri="{FF2B5EF4-FFF2-40B4-BE49-F238E27FC236}">
                  <a16:creationId xmlns:a16="http://schemas.microsoft.com/office/drawing/2014/main" id="{776978A1-79B9-664E-AB6F-AD5C7D9A2363}"/>
                </a:ext>
              </a:extLst>
            </p:cNvPr>
            <p:cNvSpPr/>
            <p:nvPr/>
          </p:nvSpPr>
          <p:spPr>
            <a:xfrm>
              <a:off x="10854977" y="2768365"/>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53" name="TextBox 52">
              <a:extLst>
                <a:ext uri="{FF2B5EF4-FFF2-40B4-BE49-F238E27FC236}">
                  <a16:creationId xmlns:a16="http://schemas.microsoft.com/office/drawing/2014/main" id="{DFA3DC1D-894B-544E-ADE8-555D2A1021EC}"/>
                </a:ext>
              </a:extLst>
            </p:cNvPr>
            <p:cNvSpPr txBox="1"/>
            <p:nvPr/>
          </p:nvSpPr>
          <p:spPr>
            <a:xfrm>
              <a:off x="10997970" y="2692695"/>
              <a:ext cx="233702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U.S. Small cap 8%</a:t>
              </a:r>
            </a:p>
          </p:txBody>
        </p:sp>
        <p:sp>
          <p:nvSpPr>
            <p:cNvPr id="54" name="Oval 53">
              <a:extLst>
                <a:ext uri="{FF2B5EF4-FFF2-40B4-BE49-F238E27FC236}">
                  <a16:creationId xmlns:a16="http://schemas.microsoft.com/office/drawing/2014/main" id="{B0379302-4C79-E048-8C17-07CEB377F2B1}"/>
                </a:ext>
              </a:extLst>
            </p:cNvPr>
            <p:cNvSpPr/>
            <p:nvPr/>
          </p:nvSpPr>
          <p:spPr>
            <a:xfrm>
              <a:off x="10854977" y="3040824"/>
              <a:ext cx="137160" cy="1371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55" name="TextBox 54">
              <a:extLst>
                <a:ext uri="{FF2B5EF4-FFF2-40B4-BE49-F238E27FC236}">
                  <a16:creationId xmlns:a16="http://schemas.microsoft.com/office/drawing/2014/main" id="{F8514977-4D8F-8C4C-BC10-5079A875270D}"/>
                </a:ext>
              </a:extLst>
            </p:cNvPr>
            <p:cNvSpPr txBox="1"/>
            <p:nvPr/>
          </p:nvSpPr>
          <p:spPr>
            <a:xfrm>
              <a:off x="10997970" y="2965154"/>
              <a:ext cx="233702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International equity 14%</a:t>
              </a:r>
            </a:p>
          </p:txBody>
        </p:sp>
        <p:sp>
          <p:nvSpPr>
            <p:cNvPr id="56" name="Oval 55">
              <a:extLst>
                <a:ext uri="{FF2B5EF4-FFF2-40B4-BE49-F238E27FC236}">
                  <a16:creationId xmlns:a16="http://schemas.microsoft.com/office/drawing/2014/main" id="{F4EBE598-D8A3-1848-A2F5-989B917C8537}"/>
                </a:ext>
              </a:extLst>
            </p:cNvPr>
            <p:cNvSpPr/>
            <p:nvPr/>
          </p:nvSpPr>
          <p:spPr>
            <a:xfrm>
              <a:off x="10854977" y="3313927"/>
              <a:ext cx="137160" cy="1371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57" name="TextBox 56">
              <a:extLst>
                <a:ext uri="{FF2B5EF4-FFF2-40B4-BE49-F238E27FC236}">
                  <a16:creationId xmlns:a16="http://schemas.microsoft.com/office/drawing/2014/main" id="{6490EFE0-1265-134C-B11C-74DF72BEBD64}"/>
                </a:ext>
              </a:extLst>
            </p:cNvPr>
            <p:cNvSpPr txBox="1"/>
            <p:nvPr/>
          </p:nvSpPr>
          <p:spPr>
            <a:xfrm>
              <a:off x="10997970" y="3238257"/>
              <a:ext cx="233702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Fixed income 45%</a:t>
              </a:r>
            </a:p>
          </p:txBody>
        </p:sp>
        <p:sp>
          <p:nvSpPr>
            <p:cNvPr id="58" name="Oval 57">
              <a:extLst>
                <a:ext uri="{FF2B5EF4-FFF2-40B4-BE49-F238E27FC236}">
                  <a16:creationId xmlns:a16="http://schemas.microsoft.com/office/drawing/2014/main" id="{7F79A1B6-DEDA-2B4D-B161-5109761ABB19}"/>
                </a:ext>
              </a:extLst>
            </p:cNvPr>
            <p:cNvSpPr/>
            <p:nvPr/>
          </p:nvSpPr>
          <p:spPr>
            <a:xfrm>
              <a:off x="10854977" y="3591402"/>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59" name="TextBox 58">
              <a:extLst>
                <a:ext uri="{FF2B5EF4-FFF2-40B4-BE49-F238E27FC236}">
                  <a16:creationId xmlns:a16="http://schemas.microsoft.com/office/drawing/2014/main" id="{D41AA598-E884-5441-BD36-10435D0778CE}"/>
                </a:ext>
              </a:extLst>
            </p:cNvPr>
            <p:cNvSpPr txBox="1"/>
            <p:nvPr/>
          </p:nvSpPr>
          <p:spPr>
            <a:xfrm>
              <a:off x="10997970" y="3515732"/>
              <a:ext cx="233702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Cash 5%</a:t>
              </a:r>
            </a:p>
          </p:txBody>
        </p:sp>
      </p:grpSp>
      <p:graphicFrame>
        <p:nvGraphicFramePr>
          <p:cNvPr id="60" name="Chart Placeholder 4">
            <a:extLst>
              <a:ext uri="{FF2B5EF4-FFF2-40B4-BE49-F238E27FC236}">
                <a16:creationId xmlns:a16="http://schemas.microsoft.com/office/drawing/2014/main" id="{A561CBE5-F2A3-3046-9DAE-F1D69588B1E4}"/>
              </a:ext>
            </a:extLst>
          </p:cNvPr>
          <p:cNvGraphicFramePr>
            <a:graphicFrameLocks/>
          </p:cNvGraphicFramePr>
          <p:nvPr>
            <p:extLst>
              <p:ext uri="{D42A27DB-BD31-4B8C-83A1-F6EECF244321}">
                <p14:modId xmlns:p14="http://schemas.microsoft.com/office/powerpoint/2010/main" val="2015798100"/>
              </p:ext>
            </p:extLst>
          </p:nvPr>
        </p:nvGraphicFramePr>
        <p:xfrm>
          <a:off x="7656021" y="4556524"/>
          <a:ext cx="2761112" cy="1618305"/>
        </p:xfrm>
        <a:graphic>
          <a:graphicData uri="http://schemas.openxmlformats.org/drawingml/2006/chart">
            <c:chart xmlns:c="http://schemas.openxmlformats.org/drawingml/2006/chart" xmlns:r="http://schemas.openxmlformats.org/officeDocument/2006/relationships" r:id="rId9"/>
          </a:graphicData>
        </a:graphic>
      </p:graphicFrame>
      <p:grpSp>
        <p:nvGrpSpPr>
          <p:cNvPr id="12" name="Group 11">
            <a:extLst>
              <a:ext uri="{FF2B5EF4-FFF2-40B4-BE49-F238E27FC236}">
                <a16:creationId xmlns:a16="http://schemas.microsoft.com/office/drawing/2014/main" id="{D9E9FFF0-0A40-D296-7AAB-838AB1B7AA21}"/>
              </a:ext>
            </a:extLst>
          </p:cNvPr>
          <p:cNvGrpSpPr/>
          <p:nvPr/>
        </p:nvGrpSpPr>
        <p:grpSpPr>
          <a:xfrm>
            <a:off x="10854977" y="4600816"/>
            <a:ext cx="2491689" cy="1399733"/>
            <a:chOff x="10854977" y="4970898"/>
            <a:chExt cx="2491689" cy="1399733"/>
          </a:xfrm>
        </p:grpSpPr>
        <p:sp>
          <p:nvSpPr>
            <p:cNvPr id="61" name="Oval 60">
              <a:extLst>
                <a:ext uri="{FF2B5EF4-FFF2-40B4-BE49-F238E27FC236}">
                  <a16:creationId xmlns:a16="http://schemas.microsoft.com/office/drawing/2014/main" id="{C0DD1E53-0487-C646-BFF9-DCCB64DB23E1}"/>
                </a:ext>
              </a:extLst>
            </p:cNvPr>
            <p:cNvSpPr/>
            <p:nvPr/>
          </p:nvSpPr>
          <p:spPr>
            <a:xfrm>
              <a:off x="10854977" y="5046568"/>
              <a:ext cx="137160" cy="137160"/>
            </a:xfrm>
            <a:prstGeom prst="ellipse">
              <a:avLst/>
            </a:prstGeom>
            <a:solidFill>
              <a:srgbClr val="002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62" name="TextBox 61">
              <a:extLst>
                <a:ext uri="{FF2B5EF4-FFF2-40B4-BE49-F238E27FC236}">
                  <a16:creationId xmlns:a16="http://schemas.microsoft.com/office/drawing/2014/main" id="{9790B35E-9006-894E-9FAF-D8A3557088C9}"/>
                </a:ext>
              </a:extLst>
            </p:cNvPr>
            <p:cNvSpPr txBox="1"/>
            <p:nvPr/>
          </p:nvSpPr>
          <p:spPr>
            <a:xfrm>
              <a:off x="11009637" y="4970898"/>
              <a:ext cx="233702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U.S. Large cap 49%</a:t>
              </a:r>
            </a:p>
          </p:txBody>
        </p:sp>
        <p:sp>
          <p:nvSpPr>
            <p:cNvPr id="63" name="Oval 62">
              <a:extLst>
                <a:ext uri="{FF2B5EF4-FFF2-40B4-BE49-F238E27FC236}">
                  <a16:creationId xmlns:a16="http://schemas.microsoft.com/office/drawing/2014/main" id="{77F27098-4B90-CE4A-982E-8EACD73F2257}"/>
                </a:ext>
              </a:extLst>
            </p:cNvPr>
            <p:cNvSpPr/>
            <p:nvPr/>
          </p:nvSpPr>
          <p:spPr>
            <a:xfrm>
              <a:off x="10854977" y="5323768"/>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64" name="TextBox 63">
              <a:extLst>
                <a:ext uri="{FF2B5EF4-FFF2-40B4-BE49-F238E27FC236}">
                  <a16:creationId xmlns:a16="http://schemas.microsoft.com/office/drawing/2014/main" id="{FA907714-E7F9-BB44-BC69-D844362BBE8B}"/>
                </a:ext>
              </a:extLst>
            </p:cNvPr>
            <p:cNvSpPr txBox="1"/>
            <p:nvPr/>
          </p:nvSpPr>
          <p:spPr>
            <a:xfrm>
              <a:off x="10997970" y="5248098"/>
              <a:ext cx="233702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U.S. Small cap 14%</a:t>
              </a:r>
            </a:p>
          </p:txBody>
        </p:sp>
        <p:sp>
          <p:nvSpPr>
            <p:cNvPr id="65" name="Oval 64">
              <a:extLst>
                <a:ext uri="{FF2B5EF4-FFF2-40B4-BE49-F238E27FC236}">
                  <a16:creationId xmlns:a16="http://schemas.microsoft.com/office/drawing/2014/main" id="{8A90A492-7BC4-5440-A228-FA1BEC8EB3E5}"/>
                </a:ext>
              </a:extLst>
            </p:cNvPr>
            <p:cNvSpPr/>
            <p:nvPr/>
          </p:nvSpPr>
          <p:spPr>
            <a:xfrm>
              <a:off x="10854977" y="5606159"/>
              <a:ext cx="137160" cy="1371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66" name="TextBox 65">
              <a:extLst>
                <a:ext uri="{FF2B5EF4-FFF2-40B4-BE49-F238E27FC236}">
                  <a16:creationId xmlns:a16="http://schemas.microsoft.com/office/drawing/2014/main" id="{01FF8D5B-0D0C-904B-AA87-C597D9A33BB0}"/>
                </a:ext>
              </a:extLst>
            </p:cNvPr>
            <p:cNvSpPr txBox="1"/>
            <p:nvPr/>
          </p:nvSpPr>
          <p:spPr>
            <a:xfrm>
              <a:off x="10997970" y="5530489"/>
              <a:ext cx="233702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International equity 27%</a:t>
              </a:r>
            </a:p>
          </p:txBody>
        </p:sp>
        <p:sp>
          <p:nvSpPr>
            <p:cNvPr id="67" name="Oval 66">
              <a:extLst>
                <a:ext uri="{FF2B5EF4-FFF2-40B4-BE49-F238E27FC236}">
                  <a16:creationId xmlns:a16="http://schemas.microsoft.com/office/drawing/2014/main" id="{62A88BF7-685C-1441-A4DA-7AA3D07D3C1D}"/>
                </a:ext>
              </a:extLst>
            </p:cNvPr>
            <p:cNvSpPr/>
            <p:nvPr/>
          </p:nvSpPr>
          <p:spPr>
            <a:xfrm>
              <a:off x="10854977" y="5889335"/>
              <a:ext cx="137160" cy="1371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68" name="TextBox 67">
              <a:extLst>
                <a:ext uri="{FF2B5EF4-FFF2-40B4-BE49-F238E27FC236}">
                  <a16:creationId xmlns:a16="http://schemas.microsoft.com/office/drawing/2014/main" id="{1E769C30-8405-8448-AE76-B0E2B0C7CE1D}"/>
                </a:ext>
              </a:extLst>
            </p:cNvPr>
            <p:cNvSpPr txBox="1"/>
            <p:nvPr/>
          </p:nvSpPr>
          <p:spPr>
            <a:xfrm>
              <a:off x="10997970" y="5813665"/>
              <a:ext cx="233702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Fixed income 10%</a:t>
              </a:r>
            </a:p>
          </p:txBody>
        </p:sp>
        <p:sp>
          <p:nvSpPr>
            <p:cNvPr id="69" name="Oval 68">
              <a:extLst>
                <a:ext uri="{FF2B5EF4-FFF2-40B4-BE49-F238E27FC236}">
                  <a16:creationId xmlns:a16="http://schemas.microsoft.com/office/drawing/2014/main" id="{40C0D197-07E7-7449-BB07-D8DEDCEC7336}"/>
                </a:ext>
              </a:extLst>
            </p:cNvPr>
            <p:cNvSpPr/>
            <p:nvPr/>
          </p:nvSpPr>
          <p:spPr>
            <a:xfrm>
              <a:off x="10854977" y="6169302"/>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70" name="TextBox 69">
              <a:extLst>
                <a:ext uri="{FF2B5EF4-FFF2-40B4-BE49-F238E27FC236}">
                  <a16:creationId xmlns:a16="http://schemas.microsoft.com/office/drawing/2014/main" id="{27F5BD65-FCB5-AB4D-8BF7-8075F185B75B}"/>
                </a:ext>
              </a:extLst>
            </p:cNvPr>
            <p:cNvSpPr txBox="1"/>
            <p:nvPr/>
          </p:nvSpPr>
          <p:spPr>
            <a:xfrm>
              <a:off x="10997970" y="6093632"/>
              <a:ext cx="233702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Cash 0%</a:t>
              </a:r>
            </a:p>
          </p:txBody>
        </p:sp>
      </p:grpSp>
      <p:sp>
        <p:nvSpPr>
          <p:cNvPr id="75" name="Text Placeholder 1">
            <a:extLst>
              <a:ext uri="{FF2B5EF4-FFF2-40B4-BE49-F238E27FC236}">
                <a16:creationId xmlns:a16="http://schemas.microsoft.com/office/drawing/2014/main" id="{FDD9ED17-EFFA-E64F-9ED6-271A731C3F60}"/>
              </a:ext>
            </a:extLst>
          </p:cNvPr>
          <p:cNvSpPr>
            <a:spLocks noGrp="1"/>
          </p:cNvSpPr>
          <p:nvPr>
            <p:ph type="body" sz="quarter" idx="42"/>
          </p:nvPr>
        </p:nvSpPr>
        <p:spPr>
          <a:xfrm>
            <a:off x="347473" y="1358933"/>
            <a:ext cx="6434328" cy="447040"/>
          </a:xfrm>
        </p:spPr>
        <p:txBody>
          <a:bodyPr/>
          <a:lstStyle/>
          <a:p>
            <a:pPr>
              <a:lnSpc>
                <a:spcPts val="1600"/>
              </a:lnSpc>
              <a:spcBef>
                <a:spcPts val="1600"/>
              </a:spcBef>
            </a:pPr>
            <a:r>
              <a:rPr lang="en-US" sz="2500" dirty="0">
                <a:latin typeface="Segoe UI Semibold" panose="020B0502040204020203" pitchFamily="34" charset="0"/>
                <a:cs typeface="Segoe UI Semibold" panose="020B0502040204020203" pitchFamily="34" charset="0"/>
                <a:sym typeface="Segoe UI" panose="020B0502040204020203" pitchFamily="34" charset="0"/>
              </a:rPr>
              <a:t>Example: Wilshire asset allocation models</a:t>
            </a:r>
          </a:p>
        </p:txBody>
      </p:sp>
      <p:sp>
        <p:nvSpPr>
          <p:cNvPr id="76" name="Slide Number Placeholder 2">
            <a:extLst>
              <a:ext uri="{FF2B5EF4-FFF2-40B4-BE49-F238E27FC236}">
                <a16:creationId xmlns:a16="http://schemas.microsoft.com/office/drawing/2014/main" id="{8D427A85-05C4-3141-ADBD-7F7F4FD8AFF4}"/>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22</a:t>
            </a:fld>
            <a:endParaRPr lang="en-US" dirty="0">
              <a:latin typeface="Segoe UI" panose="020B0502040204020203" pitchFamily="34" charset="0"/>
              <a:sym typeface="Segoe UI" panose="020B0502040204020203" pitchFamily="34" charset="0"/>
            </a:endParaRPr>
          </a:p>
        </p:txBody>
      </p:sp>
      <p:sp>
        <p:nvSpPr>
          <p:cNvPr id="77" name="Footer Placeholder 3">
            <a:extLst>
              <a:ext uri="{FF2B5EF4-FFF2-40B4-BE49-F238E27FC236}">
                <a16:creationId xmlns:a16="http://schemas.microsoft.com/office/drawing/2014/main" id="{7F4CC29E-58D9-CC47-91C6-D2DAA0E735F0}"/>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sp>
        <p:nvSpPr>
          <p:cNvPr id="4" name="Text Placeholder 2">
            <a:extLst>
              <a:ext uri="{FF2B5EF4-FFF2-40B4-BE49-F238E27FC236}">
                <a16:creationId xmlns:a16="http://schemas.microsoft.com/office/drawing/2014/main" id="{31C9980D-EADE-0B0D-52AD-064CF14E4F72}"/>
              </a:ext>
            </a:extLst>
          </p:cNvPr>
          <p:cNvSpPr txBox="1">
            <a:spLocks/>
          </p:cNvSpPr>
          <p:nvPr/>
        </p:nvSpPr>
        <p:spPr>
          <a:xfrm>
            <a:off x="372531" y="6347743"/>
            <a:ext cx="12683069" cy="984920"/>
          </a:xfrm>
          <a:prstGeom prst="rect">
            <a:avLst/>
          </a:prstGeom>
        </p:spPr>
        <p:txBody>
          <a:bodyPr bIns="0" anchor="t"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800"/>
              </a:lnSpc>
              <a:spcBef>
                <a:spcPts val="400"/>
              </a:spcBef>
              <a:buNone/>
            </a:pPr>
            <a:r>
              <a:rPr lang="en-US" sz="800" dirty="0">
                <a:solidFill>
                  <a:schemeClr val="accent5"/>
                </a:solidFill>
                <a:latin typeface="Segoe UI" panose="020B0502040204020203" pitchFamily="34" charset="0"/>
                <a:cs typeface="Segoe UI" panose="020B0502040204020203" pitchFamily="34" charset="0"/>
              </a:rPr>
              <a:t>Asset allocation is a method of diversification that positions assets among major investment categories. This tool may be used in an effort to manage risk and enhance returns. However, it does not guarantee a profit or protect against a loss.</a:t>
            </a:r>
          </a:p>
          <a:p>
            <a:pPr marL="0" indent="0">
              <a:lnSpc>
                <a:spcPts val="800"/>
              </a:lnSpc>
              <a:spcBef>
                <a:spcPts val="400"/>
              </a:spcBef>
              <a:buNone/>
            </a:pPr>
            <a:r>
              <a:rPr lang="en-US" sz="800" dirty="0">
                <a:solidFill>
                  <a:schemeClr val="accent5"/>
                </a:solidFill>
                <a:latin typeface="Segoe UI" panose="020B0502040204020203" pitchFamily="34" charset="0"/>
                <a:cs typeface="Segoe UI" panose="020B0502040204020203" pitchFamily="34" charset="0"/>
              </a:rPr>
              <a:t>The Asset Allocation Investor Profile Questionnaire presented is available through an agreement between Wilshire Associates Incorporated </a:t>
            </a:r>
            <a:r>
              <a:rPr lang="en-US" sz="800" dirty="0">
                <a:solidFill>
                  <a:schemeClr val="accent5"/>
                </a:solidFill>
                <a:latin typeface="Segoe UI" panose="020B0502040204020203" pitchFamily="34" charset="0"/>
                <a:ea typeface="Segoe UI Historic" panose="020B0502040204020203" pitchFamily="34" charset="0"/>
                <a:cs typeface="Segoe UI" panose="020B0502040204020203" pitchFamily="34" charset="0"/>
              </a:rPr>
              <a:t>(</a:t>
            </a:r>
            <a:r>
              <a:rPr lang="en-US" sz="800" dirty="0">
                <a:solidFill>
                  <a:schemeClr val="accent5"/>
                </a:solidFill>
                <a:latin typeface="Segoe UI" panose="020B0502040204020203" pitchFamily="34" charset="0"/>
                <a:cs typeface="Segoe UI" panose="020B0502040204020203" pitchFamily="34" charset="0"/>
              </a:rPr>
              <a:t>Wilshire</a:t>
            </a:r>
            <a:r>
              <a:rPr lang="en-US" sz="800" baseline="40000" dirty="0">
                <a:solidFill>
                  <a:schemeClr val="accent5"/>
                </a:solidFill>
                <a:latin typeface="Segoe UI" panose="020B0502040204020203" pitchFamily="34" charset="0"/>
                <a:cs typeface="Segoe UI" panose="020B0502040204020203" pitchFamily="34" charset="0"/>
              </a:rPr>
              <a:t>®</a:t>
            </a:r>
            <a:r>
              <a:rPr lang="en-US" sz="800" dirty="0">
                <a:solidFill>
                  <a:schemeClr val="accent5"/>
                </a:solidFill>
                <a:latin typeface="Segoe UI" panose="020B0502040204020203" pitchFamily="34" charset="0"/>
                <a:ea typeface="Segoe UI Historic" panose="020B0502040204020203" pitchFamily="34" charset="0"/>
                <a:cs typeface="Segoe UI" panose="020B0502040204020203" pitchFamily="34" charset="0"/>
              </a:rPr>
              <a:t>)</a:t>
            </a:r>
            <a:r>
              <a:rPr lang="en-US" sz="800" dirty="0">
                <a:solidFill>
                  <a:schemeClr val="accent5"/>
                </a:solidFill>
                <a:latin typeface="Segoe UI" panose="020B0502040204020203" pitchFamily="34" charset="0"/>
                <a:cs typeface="Segoe UI" panose="020B0502040204020203" pitchFamily="34" charset="0"/>
              </a:rPr>
              <a:t> and Equitable Financial Life Insurance Company (Equitable Financial).</a:t>
            </a:r>
          </a:p>
          <a:p>
            <a:pPr marL="0" indent="0">
              <a:lnSpc>
                <a:spcPts val="1000"/>
              </a:lnSpc>
              <a:spcBef>
                <a:spcPts val="400"/>
              </a:spcBef>
              <a:buNone/>
            </a:pPr>
            <a:r>
              <a:rPr lang="en-US" sz="800" dirty="0">
                <a:solidFill>
                  <a:schemeClr val="accent5"/>
                </a:solidFill>
                <a:latin typeface="Segoe UI" panose="020B0502040204020203" pitchFamily="34" charset="0"/>
                <a:cs typeface="Segoe UI" panose="020B0502040204020203" pitchFamily="34" charset="0"/>
              </a:rPr>
              <a:t>This questionnaire is intended to help you determine your general attitudes toward investment risk, and the results should not be viewed as investment advice by Wilshire or Equitable Financial. The responses and the results of this questionnaire should be used only in the context of an expanded investment profile performed with your financial professional, which may factor in a broader range of questions. Other factors that impact your investment decisions may include personal income level and number of dependents, among other things.</a:t>
            </a:r>
          </a:p>
          <a:p>
            <a:pPr marL="0" indent="0">
              <a:lnSpc>
                <a:spcPts val="800"/>
              </a:lnSpc>
              <a:spcBef>
                <a:spcPts val="400"/>
              </a:spcBef>
              <a:buNone/>
            </a:pPr>
            <a:r>
              <a:rPr lang="en-US" sz="800" dirty="0">
                <a:solidFill>
                  <a:schemeClr val="accent5"/>
                </a:solidFill>
                <a:latin typeface="Segoe UI" panose="020B0502040204020203" pitchFamily="34" charset="0"/>
                <a:cs typeface="Segoe UI" panose="020B0502040204020203" pitchFamily="34" charset="0"/>
              </a:rPr>
              <a:t>Wilshire does not endorse and/or recommend any specific financial product or service that may be used in conjunction with the asset allocation models that are presented.</a:t>
            </a:r>
          </a:p>
          <a:p>
            <a:pPr marL="0" indent="0">
              <a:lnSpc>
                <a:spcPts val="800"/>
              </a:lnSpc>
              <a:spcBef>
                <a:spcPts val="400"/>
              </a:spcBef>
              <a:buNone/>
            </a:pPr>
            <a:r>
              <a:rPr lang="en-US" sz="800" dirty="0">
                <a:solidFill>
                  <a:schemeClr val="accent5"/>
                </a:solidFill>
                <a:latin typeface="Segoe UI" panose="020B0502040204020203" pitchFamily="34" charset="0"/>
                <a:cs typeface="Segoe UI" panose="020B0502040204020203" pitchFamily="34" charset="0"/>
              </a:rPr>
              <a:t>Wilshire is not affiliated with Equitable Financial and its family of companies.</a:t>
            </a:r>
          </a:p>
          <a:p>
            <a:pPr marL="0" indent="0">
              <a:lnSpc>
                <a:spcPts val="800"/>
              </a:lnSpc>
              <a:spcBef>
                <a:spcPts val="400"/>
              </a:spcBef>
              <a:buNone/>
            </a:pPr>
            <a:r>
              <a:rPr lang="en-US" sz="800" dirty="0">
                <a:solidFill>
                  <a:schemeClr val="accent5"/>
                </a:solidFill>
                <a:latin typeface="Segoe UI" panose="020B0502040204020203" pitchFamily="34" charset="0"/>
                <a:cs typeface="Segoe UI" panose="020B0502040204020203" pitchFamily="34" charset="0"/>
              </a:rPr>
              <a:t>Additionally, this questionnaire should not be viewed as investment advice or any solicitation on behalf of or by Equitable Distributors, LLC.</a:t>
            </a:r>
          </a:p>
        </p:txBody>
      </p:sp>
      <p:cxnSp>
        <p:nvCxnSpPr>
          <p:cNvPr id="5" name="Straight Connector 4">
            <a:extLst>
              <a:ext uri="{FF2B5EF4-FFF2-40B4-BE49-F238E27FC236}">
                <a16:creationId xmlns:a16="http://schemas.microsoft.com/office/drawing/2014/main" id="{5692C4E8-5935-CDE8-1D57-BC41411DB877}"/>
              </a:ext>
            </a:extLst>
          </p:cNvPr>
          <p:cNvCxnSpPr>
            <a:cxnSpLocks/>
          </p:cNvCxnSpPr>
          <p:nvPr/>
        </p:nvCxnSpPr>
        <p:spPr>
          <a:xfrm>
            <a:off x="457200" y="186408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77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18513BA-9F11-6A4B-8F1C-B670E9C2464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Object 8" hidden="1">
                        <a:extLst>
                          <a:ext uri="{FF2B5EF4-FFF2-40B4-BE49-F238E27FC236}">
                            <a16:creationId xmlns:a16="http://schemas.microsoft.com/office/drawing/2014/main" id="{B18513BA-9F11-6A4B-8F1C-B670E9C2464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360D4DFB-7046-8C4E-989D-B55A990DDFE8}"/>
              </a:ext>
            </a:extLst>
          </p:cNvPr>
          <p:cNvSpPr>
            <a:spLocks noGrp="1"/>
          </p:cNvSpPr>
          <p:nvPr>
            <p:ph type="body" sz="quarter" idx="15"/>
          </p:nvPr>
        </p:nvSpPr>
        <p:spPr>
          <a:xfrm>
            <a:off x="342144" y="459462"/>
            <a:ext cx="12114015" cy="1084858"/>
          </a:xfrm>
        </p:spPr>
        <p:txBody>
          <a:bodyPr/>
          <a:lstStyle/>
          <a:p>
            <a:r>
              <a:rPr lang="en-US" dirty="0"/>
              <a:t>Investing your money</a:t>
            </a:r>
            <a:endParaRPr lang="en-US" dirty="0">
              <a:latin typeface="Segoe UI" panose="020B0502040204020203" pitchFamily="34" charset="0"/>
              <a:sym typeface="Segoe UI" panose="020B0502040204020203" pitchFamily="34" charset="0"/>
            </a:endParaRPr>
          </a:p>
        </p:txBody>
      </p:sp>
      <p:sp>
        <p:nvSpPr>
          <p:cNvPr id="68" name="Text Placeholder 10">
            <a:extLst>
              <a:ext uri="{FF2B5EF4-FFF2-40B4-BE49-F238E27FC236}">
                <a16:creationId xmlns:a16="http://schemas.microsoft.com/office/drawing/2014/main" id="{2AE5A1FD-8920-ED4B-B418-60AAD7CC3A29}"/>
              </a:ext>
            </a:extLst>
          </p:cNvPr>
          <p:cNvSpPr txBox="1">
            <a:spLocks/>
          </p:cNvSpPr>
          <p:nvPr/>
        </p:nvSpPr>
        <p:spPr>
          <a:xfrm>
            <a:off x="457200" y="2229449"/>
            <a:ext cx="13724467" cy="742351"/>
          </a:xfrm>
          <a:prstGeom prst="rect">
            <a:avLst/>
          </a:prstGeom>
        </p:spPr>
        <p:txBody>
          <a:bodyPr>
            <a:noAutofit/>
          </a:bodyPr>
          <a:lstStyle>
            <a:lvl1pPr marL="0" indent="0" algn="l" defTabSz="1097198" rtl="0" eaLnBrk="1" latinLnBrk="0" hangingPunct="1">
              <a:lnSpc>
                <a:spcPct val="90000"/>
              </a:lnSpc>
              <a:spcBef>
                <a:spcPts val="1200"/>
              </a:spcBef>
              <a:buFont typeface="Arial" panose="020B0604020202020204" pitchFamily="34" charset="0"/>
              <a:buNone/>
              <a:defRPr sz="1200" b="1" i="0" kern="1200">
                <a:solidFill>
                  <a:srgbClr val="0026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lnSpc>
                <a:spcPts val="2300"/>
              </a:lnSpc>
            </a:pPr>
            <a:r>
              <a:rPr lang="en-US" sz="2000" dirty="0">
                <a:ea typeface="Source Sans Pro" charset="0"/>
                <a:cs typeface="Source Sans Pro" charset="0"/>
              </a:rPr>
              <a:t>These portfolios offer an easy, convenient way to attain an asset mix best suited to participant goals, </a:t>
            </a:r>
            <a:br>
              <a:rPr lang="en-US" sz="2000" dirty="0">
                <a:ea typeface="Source Sans Pro" charset="0"/>
                <a:cs typeface="Source Sans Pro" charset="0"/>
              </a:rPr>
            </a:br>
            <a:r>
              <a:rPr lang="en-US" sz="2000" dirty="0">
                <a:ea typeface="Source Sans Pro" charset="0"/>
                <a:cs typeface="Source Sans Pro" charset="0"/>
              </a:rPr>
              <a:t>time frame and attitude toward risk. </a:t>
            </a:r>
          </a:p>
        </p:txBody>
      </p:sp>
      <p:sp>
        <p:nvSpPr>
          <p:cNvPr id="89" name="Text Placeholder 10">
            <a:extLst>
              <a:ext uri="{FF2B5EF4-FFF2-40B4-BE49-F238E27FC236}">
                <a16:creationId xmlns:a16="http://schemas.microsoft.com/office/drawing/2014/main" id="{E290C351-7FF9-F445-99C2-880CA2EF39C2}"/>
              </a:ext>
            </a:extLst>
          </p:cNvPr>
          <p:cNvSpPr txBox="1">
            <a:spLocks/>
          </p:cNvSpPr>
          <p:nvPr/>
        </p:nvSpPr>
        <p:spPr>
          <a:xfrm>
            <a:off x="6520355" y="5963933"/>
            <a:ext cx="2173288" cy="391696"/>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0000"/>
                </a:solidFill>
                <a:latin typeface="Segoe UI" panose="020B050204020402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dirty="0">
                <a:solidFill>
                  <a:srgbClr val="FFFFFF"/>
                </a:solidFill>
              </a:rPr>
              <a:t>Stocks</a:t>
            </a:r>
          </a:p>
          <a:p>
            <a:endParaRPr lang="en-US" dirty="0">
              <a:solidFill>
                <a:srgbClr val="FFFFFF"/>
              </a:solidFill>
            </a:endParaRPr>
          </a:p>
        </p:txBody>
      </p:sp>
      <p:sp>
        <p:nvSpPr>
          <p:cNvPr id="20" name="Slide Number Placeholder 2">
            <a:extLst>
              <a:ext uri="{FF2B5EF4-FFF2-40B4-BE49-F238E27FC236}">
                <a16:creationId xmlns:a16="http://schemas.microsoft.com/office/drawing/2014/main" id="{C05C2BC8-F2F2-2647-901E-D277D7EEE2AE}"/>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23</a:t>
            </a:fld>
            <a:endParaRPr lang="en-US" dirty="0">
              <a:latin typeface="Segoe UI" panose="020B0502040204020203" pitchFamily="34" charset="0"/>
              <a:sym typeface="Segoe UI" panose="020B0502040204020203" pitchFamily="34" charset="0"/>
            </a:endParaRPr>
          </a:p>
        </p:txBody>
      </p:sp>
      <p:sp>
        <p:nvSpPr>
          <p:cNvPr id="21" name="Footer Placeholder 3">
            <a:extLst>
              <a:ext uri="{FF2B5EF4-FFF2-40B4-BE49-F238E27FC236}">
                <a16:creationId xmlns:a16="http://schemas.microsoft.com/office/drawing/2014/main" id="{ACD78E65-165B-C642-A75C-A76F8B78B286}"/>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sp>
        <p:nvSpPr>
          <p:cNvPr id="22" name="Title 5">
            <a:extLst>
              <a:ext uri="{FF2B5EF4-FFF2-40B4-BE49-F238E27FC236}">
                <a16:creationId xmlns:a16="http://schemas.microsoft.com/office/drawing/2014/main" id="{CBE7068F-FC87-AC49-B09E-AF874DFBFCF5}"/>
              </a:ext>
            </a:extLst>
          </p:cNvPr>
          <p:cNvSpPr txBox="1">
            <a:spLocks/>
          </p:cNvSpPr>
          <p:nvPr/>
        </p:nvSpPr>
        <p:spPr>
          <a:xfrm>
            <a:off x="370268" y="1477242"/>
            <a:ext cx="9316657" cy="1018039"/>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13446">
              <a:spcBef>
                <a:spcPts val="1200"/>
              </a:spcBef>
            </a:pPr>
            <a:r>
              <a:rPr lang="en-US" sz="2500" b="1" dirty="0">
                <a:solidFill>
                  <a:srgbClr val="3369FF"/>
                </a:solidFill>
                <a:latin typeface="Segoe UI" panose="020B0502040204020203" pitchFamily="34" charset="0"/>
                <a:cs typeface="Segoe UI" panose="020B0502040204020203" pitchFamily="34" charset="0"/>
              </a:rPr>
              <a:t>Asset allocation portfolios</a:t>
            </a:r>
          </a:p>
        </p:txBody>
      </p:sp>
      <p:grpSp>
        <p:nvGrpSpPr>
          <p:cNvPr id="2" name="Group 1">
            <a:extLst>
              <a:ext uri="{FF2B5EF4-FFF2-40B4-BE49-F238E27FC236}">
                <a16:creationId xmlns:a16="http://schemas.microsoft.com/office/drawing/2014/main" id="{5C62FA09-5845-FA49-A2F4-FA1D288BDA1C}"/>
              </a:ext>
            </a:extLst>
          </p:cNvPr>
          <p:cNvGrpSpPr/>
          <p:nvPr/>
        </p:nvGrpSpPr>
        <p:grpSpPr>
          <a:xfrm>
            <a:off x="2421943" y="3097993"/>
            <a:ext cx="9750175" cy="3546063"/>
            <a:chOff x="6464660" y="3438404"/>
            <a:chExt cx="7490928" cy="2724392"/>
          </a:xfrm>
        </p:grpSpPr>
        <p:graphicFrame>
          <p:nvGraphicFramePr>
            <p:cNvPr id="24" name="Chart 23">
              <a:extLst>
                <a:ext uri="{FF2B5EF4-FFF2-40B4-BE49-F238E27FC236}">
                  <a16:creationId xmlns:a16="http://schemas.microsoft.com/office/drawing/2014/main" id="{98B49B8B-C11C-F24F-8233-98B5A6C09AD5}"/>
                </a:ext>
              </a:extLst>
            </p:cNvPr>
            <p:cNvGraphicFramePr/>
            <p:nvPr/>
          </p:nvGraphicFramePr>
          <p:xfrm>
            <a:off x="8116354" y="3438404"/>
            <a:ext cx="5839234" cy="2724392"/>
          </p:xfrm>
          <a:graphic>
            <a:graphicData uri="http://schemas.openxmlformats.org/drawingml/2006/chart">
              <c:chart xmlns:c="http://schemas.openxmlformats.org/drawingml/2006/chart" xmlns:r="http://schemas.openxmlformats.org/officeDocument/2006/relationships" r:id="rId6"/>
            </a:graphicData>
          </a:graphic>
        </p:graphicFrame>
        <p:sp>
          <p:nvSpPr>
            <p:cNvPr id="26" name="Text Placeholder 5">
              <a:extLst>
                <a:ext uri="{FF2B5EF4-FFF2-40B4-BE49-F238E27FC236}">
                  <a16:creationId xmlns:a16="http://schemas.microsoft.com/office/drawing/2014/main" id="{08ED26A7-AAC9-DF49-BA09-8F980A81AE06}"/>
                </a:ext>
              </a:extLst>
            </p:cNvPr>
            <p:cNvSpPr txBox="1">
              <a:spLocks/>
            </p:cNvSpPr>
            <p:nvPr/>
          </p:nvSpPr>
          <p:spPr>
            <a:xfrm>
              <a:off x="6464660" y="3668236"/>
              <a:ext cx="1424191" cy="309398"/>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1400" b="1" dirty="0">
                  <a:solidFill>
                    <a:srgbClr val="002577"/>
                  </a:solidFill>
                  <a:latin typeface="Segoe UI Semibold" panose="020B0502040204020203" pitchFamily="34" charset="0"/>
                  <a:cs typeface="Segoe UI Semibold" panose="020B0502040204020203" pitchFamily="34" charset="0"/>
                </a:rPr>
                <a:t>Highest potential</a:t>
              </a:r>
              <a:br>
                <a:rPr lang="en-US" sz="1400" b="1" dirty="0">
                  <a:solidFill>
                    <a:srgbClr val="002577"/>
                  </a:solidFill>
                  <a:latin typeface="Segoe UI Semibold" panose="020B0502040204020203" pitchFamily="34" charset="0"/>
                  <a:cs typeface="Segoe UI Semibold" panose="020B0502040204020203" pitchFamily="34" charset="0"/>
                </a:rPr>
              </a:br>
              <a:r>
                <a:rPr lang="en-US" sz="1400" b="1" dirty="0">
                  <a:solidFill>
                    <a:srgbClr val="002577"/>
                  </a:solidFill>
                  <a:latin typeface="Segoe UI Semibold" panose="020B0502040204020203" pitchFamily="34" charset="0"/>
                  <a:cs typeface="Segoe UI Semibold" panose="020B0502040204020203" pitchFamily="34" charset="0"/>
                </a:rPr>
                <a:t>reward/volatility</a:t>
              </a:r>
            </a:p>
          </p:txBody>
        </p:sp>
        <p:sp>
          <p:nvSpPr>
            <p:cNvPr id="27" name="Text Placeholder 5">
              <a:extLst>
                <a:ext uri="{FF2B5EF4-FFF2-40B4-BE49-F238E27FC236}">
                  <a16:creationId xmlns:a16="http://schemas.microsoft.com/office/drawing/2014/main" id="{D5E06EEC-52E8-D34F-BBCE-A1FD22923B58}"/>
                </a:ext>
              </a:extLst>
            </p:cNvPr>
            <p:cNvSpPr txBox="1">
              <a:spLocks/>
            </p:cNvSpPr>
            <p:nvPr/>
          </p:nvSpPr>
          <p:spPr>
            <a:xfrm>
              <a:off x="6545382" y="5586558"/>
              <a:ext cx="1343469" cy="330804"/>
            </a:xfrm>
            <a:prstGeom prst="rect">
              <a:avLst/>
            </a:prstGeom>
          </p:spPr>
          <p:txBody>
            <a:bodyPr lIns="0" tIns="0" rIns="0" bIns="0" anchor="t" anchorCtr="0"/>
            <a:lstStyle>
              <a:lvl1pPr marL="0" indent="0" algn="l" defTabSz="815680" rtl="0" eaLnBrk="0" fontAlgn="base" hangingPunct="0">
                <a:spcBef>
                  <a:spcPts val="0"/>
                </a:spcBef>
                <a:spcAft>
                  <a:spcPts val="1000"/>
                </a:spcAft>
                <a:buFontTx/>
                <a:buNone/>
                <a:defRPr sz="1400" b="0" kern="1200" baseline="0">
                  <a:solidFill>
                    <a:schemeClr val="tx1"/>
                  </a:solidFill>
                  <a:latin typeface="Source Sans Pro" panose="020B0604020202020204" charset="0"/>
                  <a:ea typeface="+mn-ea"/>
                  <a:cs typeface="+mn-cs"/>
                </a:defRPr>
              </a:lvl1pPr>
              <a:lvl2pPr marL="661462" indent="-254553" algn="l" defTabSz="815680" rtl="0" eaLnBrk="0" fontAlgn="base" hangingPunct="0">
                <a:spcBef>
                  <a:spcPct val="20000"/>
                </a:spcBef>
                <a:spcAft>
                  <a:spcPct val="0"/>
                </a:spcAft>
                <a:buFont typeface="Arial" charset="0"/>
                <a:buChar char="–"/>
                <a:defRPr sz="2500" kern="1200">
                  <a:solidFill>
                    <a:schemeClr val="tx1"/>
                  </a:solidFill>
                  <a:latin typeface="+mn-lt"/>
                  <a:ea typeface="+mn-ea"/>
                  <a:cs typeface="+mn-cs"/>
                </a:defRPr>
              </a:lvl2pPr>
              <a:lvl3pPr marL="1020063" indent="-202527" algn="l" defTabSz="815680" rtl="0" eaLnBrk="0" fontAlgn="base" hangingPunct="0">
                <a:spcBef>
                  <a:spcPct val="20000"/>
                </a:spcBef>
                <a:spcAft>
                  <a:spcPct val="0"/>
                </a:spcAft>
                <a:buFont typeface="Arial" charset="0"/>
                <a:buChar char="•"/>
                <a:defRPr kern="1200">
                  <a:solidFill>
                    <a:schemeClr val="tx1"/>
                  </a:solidFill>
                  <a:latin typeface="+mn-lt"/>
                  <a:ea typeface="+mn-ea"/>
                  <a:cs typeface="+mn-cs"/>
                </a:defRPr>
              </a:lvl3pPr>
              <a:lvl4pPr marL="1426974" indent="-202527" algn="l" defTabSz="815680"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35743" indent="-202527" algn="l" defTabSz="815680"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244435" indent="-204039" algn="l" defTabSz="81615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513" indent="-204039" algn="l" defTabSz="81615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592" indent="-204039" algn="l" defTabSz="81615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8670" indent="-204039" algn="l" defTabSz="81615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b="1" dirty="0">
                  <a:solidFill>
                    <a:srgbClr val="002577"/>
                  </a:solidFill>
                  <a:latin typeface="Segoe UI Semibold" panose="020B0502040204020203" pitchFamily="34" charset="0"/>
                  <a:cs typeface="Segoe UI Semibold" panose="020B0502040204020203" pitchFamily="34" charset="0"/>
                </a:rPr>
                <a:t>Lowest potential</a:t>
              </a:r>
              <a:br>
                <a:rPr lang="en-US" b="1" dirty="0">
                  <a:solidFill>
                    <a:srgbClr val="002577"/>
                  </a:solidFill>
                  <a:latin typeface="Segoe UI Semibold" panose="020B0502040204020203" pitchFamily="34" charset="0"/>
                  <a:cs typeface="Segoe UI Semibold" panose="020B0502040204020203" pitchFamily="34" charset="0"/>
                </a:rPr>
              </a:br>
              <a:r>
                <a:rPr lang="en-US" b="1" dirty="0">
                  <a:solidFill>
                    <a:srgbClr val="002577"/>
                  </a:solidFill>
                  <a:latin typeface="Segoe UI Semibold" panose="020B0502040204020203" pitchFamily="34" charset="0"/>
                  <a:cs typeface="Segoe UI Semibold" panose="020B0502040204020203" pitchFamily="34" charset="0"/>
                </a:rPr>
                <a:t>reward/volatility</a:t>
              </a:r>
            </a:p>
          </p:txBody>
        </p:sp>
        <p:sp>
          <p:nvSpPr>
            <p:cNvPr id="28" name="Text Placeholder 5">
              <a:extLst>
                <a:ext uri="{FF2B5EF4-FFF2-40B4-BE49-F238E27FC236}">
                  <a16:creationId xmlns:a16="http://schemas.microsoft.com/office/drawing/2014/main" id="{640617A2-4920-B249-89CA-A17FEFCB75B0}"/>
                </a:ext>
              </a:extLst>
            </p:cNvPr>
            <p:cNvSpPr txBox="1">
              <a:spLocks/>
            </p:cNvSpPr>
            <p:nvPr/>
          </p:nvSpPr>
          <p:spPr>
            <a:xfrm>
              <a:off x="6545382" y="4703917"/>
              <a:ext cx="1343469" cy="186274"/>
            </a:xfrm>
            <a:prstGeom prst="rect">
              <a:avLst/>
            </a:prstGeom>
          </p:spPr>
          <p:txBody>
            <a:bodyPr lIns="0" tIns="0" rIns="0" bIns="0" anchor="t" anchorCtr="0"/>
            <a:lstStyle>
              <a:lvl1pPr marL="0" indent="0" algn="l" defTabSz="815680" rtl="0" eaLnBrk="0" fontAlgn="base" hangingPunct="0">
                <a:spcBef>
                  <a:spcPts val="0"/>
                </a:spcBef>
                <a:spcAft>
                  <a:spcPts val="1000"/>
                </a:spcAft>
                <a:buFontTx/>
                <a:buNone/>
                <a:defRPr sz="1400" b="0" kern="1200" baseline="0">
                  <a:solidFill>
                    <a:schemeClr val="tx1"/>
                  </a:solidFill>
                  <a:latin typeface="Source Sans Pro" panose="020B0604020202020204" charset="0"/>
                  <a:ea typeface="+mn-ea"/>
                  <a:cs typeface="+mn-cs"/>
                </a:defRPr>
              </a:lvl1pPr>
              <a:lvl2pPr marL="661462" indent="-254553" algn="l" defTabSz="815680" rtl="0" eaLnBrk="0" fontAlgn="base" hangingPunct="0">
                <a:spcBef>
                  <a:spcPct val="20000"/>
                </a:spcBef>
                <a:spcAft>
                  <a:spcPct val="0"/>
                </a:spcAft>
                <a:buFont typeface="Arial" charset="0"/>
                <a:buChar char="–"/>
                <a:defRPr sz="2500" kern="1200">
                  <a:solidFill>
                    <a:schemeClr val="tx1"/>
                  </a:solidFill>
                  <a:latin typeface="+mn-lt"/>
                  <a:ea typeface="+mn-ea"/>
                  <a:cs typeface="+mn-cs"/>
                </a:defRPr>
              </a:lvl2pPr>
              <a:lvl3pPr marL="1020063" indent="-202527" algn="l" defTabSz="815680" rtl="0" eaLnBrk="0" fontAlgn="base" hangingPunct="0">
                <a:spcBef>
                  <a:spcPct val="20000"/>
                </a:spcBef>
                <a:spcAft>
                  <a:spcPct val="0"/>
                </a:spcAft>
                <a:buFont typeface="Arial" charset="0"/>
                <a:buChar char="•"/>
                <a:defRPr kern="1200">
                  <a:solidFill>
                    <a:schemeClr val="tx1"/>
                  </a:solidFill>
                  <a:latin typeface="+mn-lt"/>
                  <a:ea typeface="+mn-ea"/>
                  <a:cs typeface="+mn-cs"/>
                </a:defRPr>
              </a:lvl3pPr>
              <a:lvl4pPr marL="1426974" indent="-202527" algn="l" defTabSz="815680"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35743" indent="-202527" algn="l" defTabSz="815680"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244435" indent="-204039" algn="l" defTabSz="81615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513" indent="-204039" algn="l" defTabSz="81615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592" indent="-204039" algn="l" defTabSz="81615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8670" indent="-204039" algn="l" defTabSz="81615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b="1" dirty="0">
                  <a:solidFill>
                    <a:srgbClr val="002577"/>
                  </a:solidFill>
                  <a:latin typeface="Segoe UI Semibold" panose="020B0502040204020203" pitchFamily="34" charset="0"/>
                  <a:cs typeface="Segoe UI Semibold" panose="020B0502040204020203" pitchFamily="34" charset="0"/>
                </a:rPr>
                <a:t>Target allocations</a:t>
              </a:r>
            </a:p>
          </p:txBody>
        </p:sp>
        <p:sp>
          <p:nvSpPr>
            <p:cNvPr id="43" name="TextBox 42">
              <a:extLst>
                <a:ext uri="{FF2B5EF4-FFF2-40B4-BE49-F238E27FC236}">
                  <a16:creationId xmlns:a16="http://schemas.microsoft.com/office/drawing/2014/main" id="{86699468-F305-624C-8883-F9289EC32DEE}"/>
                </a:ext>
              </a:extLst>
            </p:cNvPr>
            <p:cNvSpPr txBox="1"/>
            <p:nvPr/>
          </p:nvSpPr>
          <p:spPr bwMode="auto">
            <a:xfrm>
              <a:off x="8239061" y="3507256"/>
              <a:ext cx="2336280" cy="14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nchor="b">
              <a:spAutoFit/>
            </a:bodyPr>
            <a:lstStyle/>
            <a:p>
              <a:pPr eaLnBrk="1" hangingPunct="1"/>
              <a:r>
                <a:rPr lang="en-US" sz="1200" dirty="0">
                  <a:solidFill>
                    <a:srgbClr val="002577"/>
                  </a:solidFill>
                  <a:latin typeface="Segoe UI" panose="020B0502040204020203" pitchFamily="34" charset="0"/>
                  <a:ea typeface="Source Sans Pro" charset="0"/>
                  <a:cs typeface="Segoe UI" panose="020B0502040204020203" pitchFamily="34" charset="0"/>
                </a:rPr>
                <a:t>EQ/Aggressive Allocation</a:t>
              </a:r>
            </a:p>
          </p:txBody>
        </p:sp>
        <p:sp>
          <p:nvSpPr>
            <p:cNvPr id="44" name="TextBox 43">
              <a:extLst>
                <a:ext uri="{FF2B5EF4-FFF2-40B4-BE49-F238E27FC236}">
                  <a16:creationId xmlns:a16="http://schemas.microsoft.com/office/drawing/2014/main" id="{B4035BEB-678F-204E-B271-6DEC028F11A9}"/>
                </a:ext>
              </a:extLst>
            </p:cNvPr>
            <p:cNvSpPr txBox="1"/>
            <p:nvPr/>
          </p:nvSpPr>
          <p:spPr bwMode="auto">
            <a:xfrm>
              <a:off x="8239059" y="4028777"/>
              <a:ext cx="2336280" cy="14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nchor="b">
              <a:spAutoFit/>
            </a:bodyPr>
            <a:lstStyle/>
            <a:p>
              <a:pPr eaLnBrk="1" hangingPunct="1"/>
              <a:r>
                <a:rPr lang="en-US" sz="1200" dirty="0">
                  <a:solidFill>
                    <a:srgbClr val="002577"/>
                  </a:solidFill>
                  <a:latin typeface="Segoe UI" panose="020B0502040204020203" pitchFamily="34" charset="0"/>
                  <a:ea typeface="Source Sans Pro" charset="0"/>
                  <a:cs typeface="Segoe UI" panose="020B0502040204020203" pitchFamily="34" charset="0"/>
                </a:rPr>
                <a:t>EQ/Moderate-Plus Allocation</a:t>
              </a:r>
            </a:p>
          </p:txBody>
        </p:sp>
        <p:sp>
          <p:nvSpPr>
            <p:cNvPr id="45" name="TextBox 44">
              <a:extLst>
                <a:ext uri="{FF2B5EF4-FFF2-40B4-BE49-F238E27FC236}">
                  <a16:creationId xmlns:a16="http://schemas.microsoft.com/office/drawing/2014/main" id="{C7C8F474-2FF9-3840-9B99-60DA84364DDB}"/>
                </a:ext>
              </a:extLst>
            </p:cNvPr>
            <p:cNvSpPr txBox="1"/>
            <p:nvPr/>
          </p:nvSpPr>
          <p:spPr bwMode="auto">
            <a:xfrm>
              <a:off x="8231890" y="4526763"/>
              <a:ext cx="2336280" cy="14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nchor="b">
              <a:spAutoFit/>
            </a:bodyPr>
            <a:lstStyle/>
            <a:p>
              <a:pPr eaLnBrk="1" hangingPunct="1"/>
              <a:r>
                <a:rPr lang="en-US" sz="1200" dirty="0">
                  <a:solidFill>
                    <a:srgbClr val="002577"/>
                  </a:solidFill>
                  <a:latin typeface="Segoe UI" panose="020B0502040204020203" pitchFamily="34" charset="0"/>
                  <a:ea typeface="Source Sans Pro" charset="0"/>
                  <a:cs typeface="Segoe UI" panose="020B0502040204020203" pitchFamily="34" charset="0"/>
                </a:rPr>
                <a:t>EQ/Moderate Allocation</a:t>
              </a:r>
            </a:p>
          </p:txBody>
        </p:sp>
        <p:sp>
          <p:nvSpPr>
            <p:cNvPr id="46" name="TextBox 45">
              <a:extLst>
                <a:ext uri="{FF2B5EF4-FFF2-40B4-BE49-F238E27FC236}">
                  <a16:creationId xmlns:a16="http://schemas.microsoft.com/office/drawing/2014/main" id="{082EC1D6-37CD-4543-9B94-06807C66F126}"/>
                </a:ext>
              </a:extLst>
            </p:cNvPr>
            <p:cNvSpPr txBox="1"/>
            <p:nvPr/>
          </p:nvSpPr>
          <p:spPr bwMode="auto">
            <a:xfrm>
              <a:off x="8239059" y="5023082"/>
              <a:ext cx="2336280" cy="14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nchor="b">
              <a:spAutoFit/>
            </a:bodyPr>
            <a:lstStyle/>
            <a:p>
              <a:pPr eaLnBrk="1" hangingPunct="1"/>
              <a:r>
                <a:rPr lang="en-US" sz="1200" dirty="0">
                  <a:solidFill>
                    <a:srgbClr val="002577"/>
                  </a:solidFill>
                  <a:latin typeface="Segoe UI" panose="020B0502040204020203" pitchFamily="34" charset="0"/>
                  <a:ea typeface="Source Sans Pro" charset="0"/>
                  <a:cs typeface="Segoe UI" panose="020B0502040204020203" pitchFamily="34" charset="0"/>
                </a:rPr>
                <a:t>EQ/Conservative-Plus Allocation</a:t>
              </a:r>
            </a:p>
          </p:txBody>
        </p:sp>
        <p:sp>
          <p:nvSpPr>
            <p:cNvPr id="47" name="TextBox 46">
              <a:extLst>
                <a:ext uri="{FF2B5EF4-FFF2-40B4-BE49-F238E27FC236}">
                  <a16:creationId xmlns:a16="http://schemas.microsoft.com/office/drawing/2014/main" id="{48267B23-E6A2-1949-9292-299984BE9473}"/>
                </a:ext>
              </a:extLst>
            </p:cNvPr>
            <p:cNvSpPr txBox="1"/>
            <p:nvPr/>
          </p:nvSpPr>
          <p:spPr bwMode="auto">
            <a:xfrm>
              <a:off x="8246228" y="5520989"/>
              <a:ext cx="2336280" cy="14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nchor="b">
              <a:spAutoFit/>
            </a:bodyPr>
            <a:lstStyle/>
            <a:p>
              <a:pPr eaLnBrk="1" hangingPunct="1"/>
              <a:r>
                <a:rPr lang="en-US" sz="1200" dirty="0">
                  <a:solidFill>
                    <a:srgbClr val="002577"/>
                  </a:solidFill>
                  <a:latin typeface="Segoe UI" panose="020B0502040204020203" pitchFamily="34" charset="0"/>
                  <a:ea typeface="Source Sans Pro" charset="0"/>
                  <a:cs typeface="Segoe UI" panose="020B0502040204020203" pitchFamily="34" charset="0"/>
                </a:rPr>
                <a:t>EQ/Conservative Allocation</a:t>
              </a:r>
            </a:p>
          </p:txBody>
        </p:sp>
      </p:grpSp>
      <p:sp>
        <p:nvSpPr>
          <p:cNvPr id="48" name="Oval 47">
            <a:extLst>
              <a:ext uri="{FF2B5EF4-FFF2-40B4-BE49-F238E27FC236}">
                <a16:creationId xmlns:a16="http://schemas.microsoft.com/office/drawing/2014/main" id="{BE642E8E-6F2D-D54D-A14F-13193E699383}"/>
              </a:ext>
            </a:extLst>
          </p:cNvPr>
          <p:cNvSpPr/>
          <p:nvPr/>
        </p:nvSpPr>
        <p:spPr>
          <a:xfrm>
            <a:off x="4711976" y="6672584"/>
            <a:ext cx="213195" cy="213195"/>
          </a:xfrm>
          <a:prstGeom prst="ellipse">
            <a:avLst/>
          </a:prstGeom>
          <a:solidFill>
            <a:srgbClr val="002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49" name="TextBox 48">
            <a:extLst>
              <a:ext uri="{FF2B5EF4-FFF2-40B4-BE49-F238E27FC236}">
                <a16:creationId xmlns:a16="http://schemas.microsoft.com/office/drawing/2014/main" id="{A1AE2FDD-4A4E-5340-9DAE-50435CE03449}"/>
              </a:ext>
            </a:extLst>
          </p:cNvPr>
          <p:cNvSpPr txBox="1"/>
          <p:nvPr/>
        </p:nvSpPr>
        <p:spPr>
          <a:xfrm>
            <a:off x="4980311" y="6634622"/>
            <a:ext cx="168577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Large cap equities</a:t>
            </a:r>
          </a:p>
        </p:txBody>
      </p:sp>
      <p:sp>
        <p:nvSpPr>
          <p:cNvPr id="51" name="Oval 50">
            <a:extLst>
              <a:ext uri="{FF2B5EF4-FFF2-40B4-BE49-F238E27FC236}">
                <a16:creationId xmlns:a16="http://schemas.microsoft.com/office/drawing/2014/main" id="{7C832C36-A0AD-5B48-9A9E-4B8E459642BD}"/>
              </a:ext>
            </a:extLst>
          </p:cNvPr>
          <p:cNvSpPr/>
          <p:nvPr/>
        </p:nvSpPr>
        <p:spPr>
          <a:xfrm>
            <a:off x="6597149" y="6672584"/>
            <a:ext cx="213195" cy="2131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52" name="TextBox 51">
            <a:extLst>
              <a:ext uri="{FF2B5EF4-FFF2-40B4-BE49-F238E27FC236}">
                <a16:creationId xmlns:a16="http://schemas.microsoft.com/office/drawing/2014/main" id="{EB61D81C-6B0E-EF45-B023-A0CC0EA8680D}"/>
              </a:ext>
            </a:extLst>
          </p:cNvPr>
          <p:cNvSpPr txBox="1"/>
          <p:nvPr/>
        </p:nvSpPr>
        <p:spPr>
          <a:xfrm>
            <a:off x="6865484" y="6634622"/>
            <a:ext cx="174798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Mid/Small cap equities</a:t>
            </a:r>
          </a:p>
        </p:txBody>
      </p:sp>
      <p:sp>
        <p:nvSpPr>
          <p:cNvPr id="53" name="Oval 52">
            <a:extLst>
              <a:ext uri="{FF2B5EF4-FFF2-40B4-BE49-F238E27FC236}">
                <a16:creationId xmlns:a16="http://schemas.microsoft.com/office/drawing/2014/main" id="{61D9E612-E306-4F43-9A01-CAFC57B49CC3}"/>
              </a:ext>
            </a:extLst>
          </p:cNvPr>
          <p:cNvSpPr/>
          <p:nvPr/>
        </p:nvSpPr>
        <p:spPr>
          <a:xfrm>
            <a:off x="8786107" y="6672584"/>
            <a:ext cx="213195" cy="2131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54" name="TextBox 53">
            <a:extLst>
              <a:ext uri="{FF2B5EF4-FFF2-40B4-BE49-F238E27FC236}">
                <a16:creationId xmlns:a16="http://schemas.microsoft.com/office/drawing/2014/main" id="{77EBC0F3-9B2E-D541-BFFC-AE569F988C9B}"/>
              </a:ext>
            </a:extLst>
          </p:cNvPr>
          <p:cNvSpPr txBox="1"/>
          <p:nvPr/>
        </p:nvSpPr>
        <p:spPr>
          <a:xfrm>
            <a:off x="9054904" y="6634622"/>
            <a:ext cx="161751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International equity</a:t>
            </a:r>
          </a:p>
        </p:txBody>
      </p:sp>
      <p:sp>
        <p:nvSpPr>
          <p:cNvPr id="55" name="Oval 54">
            <a:extLst>
              <a:ext uri="{FF2B5EF4-FFF2-40B4-BE49-F238E27FC236}">
                <a16:creationId xmlns:a16="http://schemas.microsoft.com/office/drawing/2014/main" id="{3662E006-3D63-2C44-BF7B-713498946526}"/>
              </a:ext>
            </a:extLst>
          </p:cNvPr>
          <p:cNvSpPr/>
          <p:nvPr/>
        </p:nvSpPr>
        <p:spPr>
          <a:xfrm>
            <a:off x="10758885" y="6672584"/>
            <a:ext cx="213195" cy="2131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56" name="TextBox 55">
            <a:extLst>
              <a:ext uri="{FF2B5EF4-FFF2-40B4-BE49-F238E27FC236}">
                <a16:creationId xmlns:a16="http://schemas.microsoft.com/office/drawing/2014/main" id="{756C1C74-882C-2845-AC06-97282587C76E}"/>
              </a:ext>
            </a:extLst>
          </p:cNvPr>
          <p:cNvSpPr txBox="1"/>
          <p:nvPr/>
        </p:nvSpPr>
        <p:spPr>
          <a:xfrm>
            <a:off x="11026947" y="6634622"/>
            <a:ext cx="141781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77"/>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Fixed income</a:t>
            </a:r>
          </a:p>
        </p:txBody>
      </p:sp>
      <p:cxnSp>
        <p:nvCxnSpPr>
          <p:cNvPr id="64" name="Straight Connector 63">
            <a:extLst>
              <a:ext uri="{FF2B5EF4-FFF2-40B4-BE49-F238E27FC236}">
                <a16:creationId xmlns:a16="http://schemas.microsoft.com/office/drawing/2014/main" id="{111EBAF9-5C4D-C143-BA00-14F4EA700B91}"/>
              </a:ext>
            </a:extLst>
          </p:cNvPr>
          <p:cNvCxnSpPr>
            <a:cxnSpLocks/>
          </p:cNvCxnSpPr>
          <p:nvPr/>
        </p:nvCxnSpPr>
        <p:spPr>
          <a:xfrm>
            <a:off x="4325937" y="3437544"/>
            <a:ext cx="0" cy="2903264"/>
          </a:xfrm>
          <a:prstGeom prst="line">
            <a:avLst/>
          </a:prstGeom>
          <a:ln w="25400" cap="rnd">
            <a:solidFill>
              <a:srgbClr val="002577"/>
            </a:solidFill>
            <a:round/>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91" name="Text Placeholder 2">
            <a:extLst>
              <a:ext uri="{FF2B5EF4-FFF2-40B4-BE49-F238E27FC236}">
                <a16:creationId xmlns:a16="http://schemas.microsoft.com/office/drawing/2014/main" id="{3365027A-3755-6140-842B-EA87E17233F9}"/>
              </a:ext>
            </a:extLst>
          </p:cNvPr>
          <p:cNvSpPr txBox="1">
            <a:spLocks/>
          </p:cNvSpPr>
          <p:nvPr/>
        </p:nvSpPr>
        <p:spPr>
          <a:xfrm>
            <a:off x="366482" y="6986787"/>
            <a:ext cx="13333615" cy="360218"/>
          </a:xfrm>
          <a:prstGeom prst="rect">
            <a:avLst/>
          </a:prstGeom>
        </p:spPr>
        <p:txBody>
          <a:bodyPr bIns="0" anchor="b"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800" dirty="0">
                <a:solidFill>
                  <a:srgbClr val="75787B"/>
                </a:solidFill>
                <a:latin typeface="Segoe UI" panose="020B0502040204020203" pitchFamily="34" charset="0"/>
                <a:cs typeface="Segoe UI" panose="020B0502040204020203" pitchFamily="34" charset="0"/>
              </a:rPr>
              <a:t>Target allocation percentages reflect approximate allocations as of May 2021 and are subject to change. Investors will incur higher costs with these portfolios than if they were to invest directly in the underlying portfolios. These portfolios are subject to market risk, including loss of principal. </a:t>
            </a:r>
          </a:p>
        </p:txBody>
      </p:sp>
      <p:cxnSp>
        <p:nvCxnSpPr>
          <p:cNvPr id="3" name="Straight Connector 2">
            <a:extLst>
              <a:ext uri="{FF2B5EF4-FFF2-40B4-BE49-F238E27FC236}">
                <a16:creationId xmlns:a16="http://schemas.microsoft.com/office/drawing/2014/main" id="{D7F5C217-678B-A516-F5C3-BFE1487A2248}"/>
              </a:ext>
            </a:extLst>
          </p:cNvPr>
          <p:cNvCxnSpPr>
            <a:cxnSpLocks/>
          </p:cNvCxnSpPr>
          <p:nvPr/>
        </p:nvCxnSpPr>
        <p:spPr>
          <a:xfrm>
            <a:off x="457200" y="208460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185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7056A5E9-1A62-AF40-8E1F-EF0E1B892F7D}"/>
              </a:ext>
            </a:extLst>
          </p:cNvPr>
          <p:cNvSpPr>
            <a:spLocks noGrp="1"/>
          </p:cNvSpPr>
          <p:nvPr>
            <p:ph type="ctrTitle"/>
          </p:nvPr>
        </p:nvSpPr>
        <p:spPr>
          <a:xfrm>
            <a:off x="364864" y="400484"/>
            <a:ext cx="10058400" cy="575833"/>
          </a:xfrm>
        </p:spPr>
        <p:txBody>
          <a:bodyPr/>
          <a:lstStyle/>
          <a:p>
            <a:r>
              <a:rPr lang="en-US" dirty="0">
                <a:latin typeface="Segoe UI" panose="020B0502040204020203" pitchFamily="34" charset="0"/>
                <a:sym typeface="Segoe UI" panose="020B0502040204020203" pitchFamily="34" charset="0"/>
              </a:rPr>
              <a:t>Protection vs. choice</a:t>
            </a:r>
          </a:p>
        </p:txBody>
      </p:sp>
      <p:sp>
        <p:nvSpPr>
          <p:cNvPr id="29" name="Text Placeholder 2">
            <a:extLst>
              <a:ext uri="{FF2B5EF4-FFF2-40B4-BE49-F238E27FC236}">
                <a16:creationId xmlns:a16="http://schemas.microsoft.com/office/drawing/2014/main" id="{A589804A-EB49-4944-800B-F853CCB8A0AC}"/>
              </a:ext>
            </a:extLst>
          </p:cNvPr>
          <p:cNvSpPr txBox="1">
            <a:spLocks/>
          </p:cNvSpPr>
          <p:nvPr/>
        </p:nvSpPr>
        <p:spPr>
          <a:xfrm>
            <a:off x="366483" y="6296451"/>
            <a:ext cx="13365419" cy="1047886"/>
          </a:xfrm>
          <a:prstGeom prst="rect">
            <a:avLst/>
          </a:prstGeom>
        </p:spPr>
        <p:txBody>
          <a:bodyPr bIns="0" anchor="b"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1100"/>
              </a:lnSpc>
              <a:buNone/>
            </a:pPr>
            <a:endParaRPr lang="en-US" sz="800" dirty="0">
              <a:solidFill>
                <a:srgbClr val="000000"/>
              </a:solidFill>
              <a:highlight>
                <a:srgbClr val="FFFF00"/>
              </a:highlight>
              <a:latin typeface="Segoe UI" panose="020B0502040204020203" pitchFamily="34" charset="0"/>
            </a:endParaRPr>
          </a:p>
          <a:p>
            <a:pPr marL="114300" indent="-114300">
              <a:lnSpc>
                <a:spcPts val="1100"/>
              </a:lnSpc>
              <a:buNone/>
            </a:pPr>
            <a:r>
              <a:rPr lang="en-US" sz="800" dirty="0">
                <a:solidFill>
                  <a:schemeClr val="accent5"/>
                </a:solidFill>
                <a:latin typeface="Segoe UI" panose="020B0502040204020203" pitchFamily="34" charset="0"/>
                <a:cs typeface="Segoe UI" panose="020B0502040204020203" pitchFamily="34" charset="0"/>
              </a:rPr>
              <a:t>6 	The GIO value equals your contributions and any transfers into the option plus interest, less transfers or withdrawals out of the option, withdrawal charges and annual administrative charge. Check with your financial professional for any state variations that may apply. Withdrawals are subject to normal income tax treatment and, if taken prior to age 59½, may be subject to an additional 10% federal income tax. Withdrawals may be subject to a withdrawal charge of up to 3% in certain plans.</a:t>
            </a:r>
            <a:endParaRPr lang="en-US" sz="800" dirty="0">
              <a:solidFill>
                <a:schemeClr val="accent5"/>
              </a:solidFill>
              <a:highlight>
                <a:srgbClr val="FFFF00"/>
              </a:highlight>
              <a:latin typeface="Segoe UI" panose="020B0502040204020203" pitchFamily="34" charset="0"/>
              <a:cs typeface="Segoe UI" panose="020B0502040204020203" pitchFamily="34" charset="0"/>
            </a:endParaRPr>
          </a:p>
        </p:txBody>
      </p:sp>
      <p:sp>
        <p:nvSpPr>
          <p:cNvPr id="30" name="Slide Number Placeholder 2">
            <a:extLst>
              <a:ext uri="{FF2B5EF4-FFF2-40B4-BE49-F238E27FC236}">
                <a16:creationId xmlns:a16="http://schemas.microsoft.com/office/drawing/2014/main" id="{491B2D16-D5FF-1648-BE60-0C7A6644265E}"/>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24</a:t>
            </a:fld>
            <a:endParaRPr lang="en-US" dirty="0">
              <a:latin typeface="Segoe UI" panose="020B0502040204020203" pitchFamily="34" charset="0"/>
              <a:sym typeface="Segoe UI" panose="020B0502040204020203" pitchFamily="34" charset="0"/>
            </a:endParaRPr>
          </a:p>
        </p:txBody>
      </p:sp>
      <p:sp>
        <p:nvSpPr>
          <p:cNvPr id="31" name="Footer Placeholder 3">
            <a:extLst>
              <a:ext uri="{FF2B5EF4-FFF2-40B4-BE49-F238E27FC236}">
                <a16:creationId xmlns:a16="http://schemas.microsoft.com/office/drawing/2014/main" id="{88222A3F-79BB-B941-B4F9-1D1FC50D2CCB}"/>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sp>
        <p:nvSpPr>
          <p:cNvPr id="15" name="Text Placeholder 1">
            <a:extLst>
              <a:ext uri="{FF2B5EF4-FFF2-40B4-BE49-F238E27FC236}">
                <a16:creationId xmlns:a16="http://schemas.microsoft.com/office/drawing/2014/main" id="{AC7FDF16-6951-6B82-2ADD-D858C3C8EDA3}"/>
              </a:ext>
            </a:extLst>
          </p:cNvPr>
          <p:cNvSpPr>
            <a:spLocks noGrp="1"/>
          </p:cNvSpPr>
          <p:nvPr>
            <p:ph type="body" sz="quarter" idx="12"/>
          </p:nvPr>
        </p:nvSpPr>
        <p:spPr>
          <a:xfrm>
            <a:off x="1381211" y="4669387"/>
            <a:ext cx="4276168" cy="969414"/>
          </a:xfrm>
        </p:spPr>
        <p:txBody>
          <a:bodyPr tIns="182880" anchor="t" anchorCtr="0"/>
          <a:lstStyle/>
          <a:p>
            <a:r>
              <a:rPr lang="en-US" sz="2500" dirty="0">
                <a:solidFill>
                  <a:schemeClr val="accent1"/>
                </a:solidFill>
                <a:latin typeface="Segoe UI" panose="020B0502040204020203" pitchFamily="34" charset="0"/>
                <a:sym typeface="Segoe UI" panose="020B0502040204020203" pitchFamily="34" charset="0"/>
              </a:rPr>
              <a:t>Options for more </a:t>
            </a:r>
            <a:r>
              <a:rPr lang="en-US" sz="2500" dirty="0">
                <a:solidFill>
                  <a:schemeClr val="accent1"/>
                </a:solidFill>
              </a:rPr>
              <a:t>certainty</a:t>
            </a:r>
          </a:p>
          <a:p>
            <a:pPr>
              <a:lnSpc>
                <a:spcPct val="100000"/>
              </a:lnSpc>
            </a:pPr>
            <a:r>
              <a:rPr lang="en-US" sz="2000" b="0" dirty="0">
                <a:latin typeface="Segoe UI" panose="020B0502040204020203" pitchFamily="34" charset="0"/>
                <a:sym typeface="Segoe UI" panose="020B0502040204020203" pitchFamily="34" charset="0"/>
              </a:rPr>
              <a:t>Guaranteed Income Option </a:t>
            </a:r>
            <a:r>
              <a:rPr lang="en-US" sz="2000" b="0" dirty="0">
                <a:latin typeface="Segoe UI Historic" panose="020B0502040204020203" pitchFamily="34" charset="0"/>
                <a:ea typeface="Segoe UI Historic" panose="020B0502040204020203" pitchFamily="34" charset="0"/>
                <a:cs typeface="Segoe UI Historic" panose="020B0502040204020203" pitchFamily="34" charset="0"/>
                <a:sym typeface="Segoe UI" panose="020B0502040204020203" pitchFamily="34" charset="0"/>
              </a:rPr>
              <a:t>(</a:t>
            </a:r>
            <a:r>
              <a:rPr lang="en-US" sz="2000" b="0" dirty="0">
                <a:latin typeface="Segoe UI" panose="020B0502040204020203" pitchFamily="34" charset="0"/>
                <a:sym typeface="Segoe UI" panose="020B0502040204020203" pitchFamily="34" charset="0"/>
              </a:rPr>
              <a:t>GIO</a:t>
            </a:r>
            <a:r>
              <a:rPr lang="en-US" sz="2000" b="0" dirty="0">
                <a:latin typeface="Segoe UI Historic" panose="020B0502040204020203" pitchFamily="34" charset="0"/>
                <a:ea typeface="Segoe UI Historic" panose="020B0502040204020203" pitchFamily="34" charset="0"/>
                <a:cs typeface="Segoe UI Historic" panose="020B0502040204020203" pitchFamily="34" charset="0"/>
                <a:sym typeface="Segoe UI" panose="020B0502040204020203" pitchFamily="34" charset="0"/>
              </a:rPr>
              <a:t>)</a:t>
            </a:r>
            <a:r>
              <a:rPr lang="en-US" sz="1600" b="0" baseline="40000" dirty="0">
                <a:latin typeface="Segoe UI Historic" panose="020B0502040204020203" pitchFamily="34" charset="0"/>
                <a:ea typeface="Segoe UI Historic" panose="020B0502040204020203" pitchFamily="34" charset="0"/>
                <a:cs typeface="Segoe UI Historic" panose="020B0502040204020203" pitchFamily="34" charset="0"/>
                <a:sym typeface="Segoe UI" panose="020B0502040204020203" pitchFamily="34" charset="0"/>
              </a:rPr>
              <a:t>6</a:t>
            </a:r>
          </a:p>
          <a:p>
            <a:pPr>
              <a:lnSpc>
                <a:spcPct val="100000"/>
              </a:lnSpc>
            </a:pPr>
            <a:endParaRPr lang="en-US" sz="2000" b="0" dirty="0">
              <a:solidFill>
                <a:schemeClr val="tx2"/>
              </a:solidFill>
              <a:latin typeface="Segoe UI" panose="020B0502040204020203" pitchFamily="34" charset="0"/>
              <a:sym typeface="Segoe UI" panose="020B0502040204020203" pitchFamily="34" charset="0"/>
            </a:endParaRPr>
          </a:p>
        </p:txBody>
      </p:sp>
      <p:sp>
        <p:nvSpPr>
          <p:cNvPr id="16" name="Text Placeholder 1">
            <a:extLst>
              <a:ext uri="{FF2B5EF4-FFF2-40B4-BE49-F238E27FC236}">
                <a16:creationId xmlns:a16="http://schemas.microsoft.com/office/drawing/2014/main" id="{7F5EC404-35A9-5EEC-2851-00AA1066B499}"/>
              </a:ext>
            </a:extLst>
          </p:cNvPr>
          <p:cNvSpPr txBox="1">
            <a:spLocks/>
          </p:cNvSpPr>
          <p:nvPr/>
        </p:nvSpPr>
        <p:spPr>
          <a:xfrm>
            <a:off x="379028" y="1367554"/>
            <a:ext cx="6936172" cy="597479"/>
          </a:xfrm>
          <a:prstGeom prst="rect">
            <a:avLst/>
          </a:prstGeom>
        </p:spPr>
        <p:txBody>
          <a:bodyPr tIns="9144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1600"/>
              </a:lnSpc>
              <a:spcBef>
                <a:spcPts val="1600"/>
              </a:spcBef>
              <a:buNone/>
            </a:pPr>
            <a:r>
              <a:rPr lang="en-US" sz="2500" b="1" dirty="0">
                <a:solidFill>
                  <a:srgbClr val="3369FF"/>
                </a:solidFill>
                <a:latin typeface="Segoe UI" panose="020B0502040204020203" pitchFamily="34" charset="0"/>
                <a:sym typeface="Segoe UI" panose="020B0502040204020203" pitchFamily="34" charset="0"/>
              </a:rPr>
              <a:t>Building your own portfolio </a:t>
            </a:r>
          </a:p>
        </p:txBody>
      </p:sp>
      <p:sp>
        <p:nvSpPr>
          <p:cNvPr id="17" name="Text Placeholder 19">
            <a:extLst>
              <a:ext uri="{FF2B5EF4-FFF2-40B4-BE49-F238E27FC236}">
                <a16:creationId xmlns:a16="http://schemas.microsoft.com/office/drawing/2014/main" id="{614AFBF2-4A87-846F-E53F-F3E5EE853E8E}"/>
              </a:ext>
            </a:extLst>
          </p:cNvPr>
          <p:cNvSpPr>
            <a:spLocks noGrp="1"/>
          </p:cNvSpPr>
          <p:nvPr>
            <p:ph type="body" sz="quarter" idx="13"/>
          </p:nvPr>
        </p:nvSpPr>
        <p:spPr>
          <a:xfrm>
            <a:off x="8686800" y="2824526"/>
            <a:ext cx="4649039" cy="974173"/>
          </a:xfrm>
        </p:spPr>
        <p:txBody>
          <a:bodyPr/>
          <a:lstStyle/>
          <a:p>
            <a:pPr>
              <a:lnSpc>
                <a:spcPct val="100000"/>
              </a:lnSpc>
              <a:spcBef>
                <a:spcPts val="0"/>
              </a:spcBef>
            </a:pPr>
            <a:r>
              <a:rPr lang="en-US" sz="2100" spc="-20" dirty="0">
                <a:solidFill>
                  <a:schemeClr val="tx2"/>
                </a:solidFill>
              </a:rPr>
              <a:t>More choice</a:t>
            </a:r>
          </a:p>
          <a:p>
            <a:pPr>
              <a:lnSpc>
                <a:spcPct val="100000"/>
              </a:lnSpc>
              <a:spcBef>
                <a:spcPts val="0"/>
              </a:spcBef>
            </a:pPr>
            <a:r>
              <a:rPr lang="en-US" sz="2100" spc="-20" dirty="0">
                <a:solidFill>
                  <a:schemeClr val="tx2"/>
                </a:solidFill>
              </a:rPr>
              <a:t>More growth potential/more risk</a:t>
            </a:r>
          </a:p>
        </p:txBody>
      </p:sp>
      <p:sp>
        <p:nvSpPr>
          <p:cNvPr id="18" name="Text Placeholder 19">
            <a:extLst>
              <a:ext uri="{FF2B5EF4-FFF2-40B4-BE49-F238E27FC236}">
                <a16:creationId xmlns:a16="http://schemas.microsoft.com/office/drawing/2014/main" id="{C9F9A372-7555-A9AC-E732-CF4827554302}"/>
              </a:ext>
            </a:extLst>
          </p:cNvPr>
          <p:cNvSpPr txBox="1">
            <a:spLocks/>
          </p:cNvSpPr>
          <p:nvPr/>
        </p:nvSpPr>
        <p:spPr>
          <a:xfrm>
            <a:off x="1381211" y="2826563"/>
            <a:ext cx="4781377" cy="983074"/>
          </a:xfrm>
          <a:prstGeom prst="rect">
            <a:avLst/>
          </a:prstGeom>
        </p:spPr>
        <p:txBody>
          <a:bodyPr/>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002677"/>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Bef>
                <a:spcPts val="0"/>
              </a:spcBef>
            </a:pPr>
            <a:r>
              <a:rPr lang="en-US" sz="2100" spc="-20" dirty="0"/>
              <a:t>More guarantees/protection</a:t>
            </a:r>
          </a:p>
          <a:p>
            <a:pPr>
              <a:lnSpc>
                <a:spcPct val="100000"/>
              </a:lnSpc>
              <a:spcBef>
                <a:spcPts val="0"/>
              </a:spcBef>
            </a:pPr>
            <a:r>
              <a:rPr lang="en-US" sz="2100" spc="-20" dirty="0"/>
              <a:t>Less growth potential/less risk </a:t>
            </a:r>
          </a:p>
        </p:txBody>
      </p:sp>
      <p:sp>
        <p:nvSpPr>
          <p:cNvPr id="19" name="Text Placeholder 1">
            <a:extLst>
              <a:ext uri="{FF2B5EF4-FFF2-40B4-BE49-F238E27FC236}">
                <a16:creationId xmlns:a16="http://schemas.microsoft.com/office/drawing/2014/main" id="{74DE477A-4ED8-EB64-8B50-A166C4F808D4}"/>
              </a:ext>
            </a:extLst>
          </p:cNvPr>
          <p:cNvSpPr txBox="1">
            <a:spLocks/>
          </p:cNvSpPr>
          <p:nvPr/>
        </p:nvSpPr>
        <p:spPr>
          <a:xfrm>
            <a:off x="8686800" y="4669387"/>
            <a:ext cx="4484482" cy="969414"/>
          </a:xfrm>
          <a:prstGeom prst="rect">
            <a:avLst/>
          </a:prstGeom>
        </p:spPr>
        <p:txBody>
          <a:bodyPr tIns="182880" anchor="t" anchorCtr="0"/>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002677"/>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2500" dirty="0">
                <a:solidFill>
                  <a:srgbClr val="3369FF"/>
                </a:solidFill>
              </a:rPr>
              <a:t>Participate in the market</a:t>
            </a:r>
          </a:p>
          <a:p>
            <a:pPr>
              <a:lnSpc>
                <a:spcPct val="100000"/>
              </a:lnSpc>
            </a:pPr>
            <a:r>
              <a:rPr lang="en-US" sz="2000" b="0" spc="-20" dirty="0"/>
              <a:t>Subaccounts, similar to mutual funds</a:t>
            </a:r>
          </a:p>
        </p:txBody>
      </p:sp>
      <p:grpSp>
        <p:nvGrpSpPr>
          <p:cNvPr id="21" name="Group 20">
            <a:extLst>
              <a:ext uri="{FF2B5EF4-FFF2-40B4-BE49-F238E27FC236}">
                <a16:creationId xmlns:a16="http://schemas.microsoft.com/office/drawing/2014/main" id="{3B725815-DB75-DA2A-258F-EA0F7F0A14BD}"/>
              </a:ext>
            </a:extLst>
          </p:cNvPr>
          <p:cNvGrpSpPr/>
          <p:nvPr/>
        </p:nvGrpSpPr>
        <p:grpSpPr>
          <a:xfrm>
            <a:off x="388585" y="3755237"/>
            <a:ext cx="13848149" cy="749450"/>
            <a:chOff x="388585" y="3755237"/>
            <a:chExt cx="13848149" cy="749450"/>
          </a:xfrm>
        </p:grpSpPr>
        <p:pic>
          <p:nvPicPr>
            <p:cNvPr id="27" name="Graphic 26">
              <a:extLst>
                <a:ext uri="{FF2B5EF4-FFF2-40B4-BE49-F238E27FC236}">
                  <a16:creationId xmlns:a16="http://schemas.microsoft.com/office/drawing/2014/main" id="{1DC59F32-5DE0-BB95-15E8-EBA91C2D780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388585" y="3755237"/>
              <a:ext cx="731520" cy="731520"/>
            </a:xfrm>
            <a:prstGeom prst="rect">
              <a:avLst/>
            </a:prstGeom>
          </p:spPr>
        </p:pic>
        <p:sp>
          <p:nvSpPr>
            <p:cNvPr id="34" name="Rectangle 33">
              <a:extLst>
                <a:ext uri="{FF2B5EF4-FFF2-40B4-BE49-F238E27FC236}">
                  <a16:creationId xmlns:a16="http://schemas.microsoft.com/office/drawing/2014/main" id="{51B710DA-BC65-584F-E2F2-38C3B6176616}"/>
                </a:ext>
              </a:extLst>
            </p:cNvPr>
            <p:cNvSpPr/>
            <p:nvPr/>
          </p:nvSpPr>
          <p:spPr>
            <a:xfrm>
              <a:off x="876299" y="3996022"/>
              <a:ext cx="5058333" cy="274320"/>
            </a:xfrm>
            <a:prstGeom prst="rect">
              <a:avLst/>
            </a:prstGeom>
            <a:solidFill>
              <a:srgbClr val="002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C6A0E24-40E0-467D-EC6D-7E7CE83A0A07}"/>
                </a:ext>
              </a:extLst>
            </p:cNvPr>
            <p:cNvSpPr/>
            <p:nvPr/>
          </p:nvSpPr>
          <p:spPr>
            <a:xfrm>
              <a:off x="8686800" y="3996022"/>
              <a:ext cx="5072381"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24FAA5D-5A7C-FCEF-060E-5BC4EA57EDE8}"/>
                </a:ext>
              </a:extLst>
            </p:cNvPr>
            <p:cNvSpPr/>
            <p:nvPr/>
          </p:nvSpPr>
          <p:spPr>
            <a:xfrm>
              <a:off x="5934634" y="3996022"/>
              <a:ext cx="2752165" cy="274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AE484280-DFD4-219C-CCD7-0EE90839969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505214" y="3773167"/>
              <a:ext cx="731520" cy="731520"/>
            </a:xfrm>
            <a:prstGeom prst="rect">
              <a:avLst/>
            </a:prstGeom>
          </p:spPr>
        </p:pic>
      </p:grpSp>
    </p:spTree>
    <p:extLst>
      <p:ext uri="{BB962C8B-B14F-4D97-AF65-F5344CB8AC3E}">
        <p14:creationId xmlns:p14="http://schemas.microsoft.com/office/powerpoint/2010/main" val="1906356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132ED2C-3411-FA4A-AD24-31CEB7CFD40D}"/>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9132ED2C-3411-FA4A-AD24-31CEB7CFD40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graphicFrame>
        <p:nvGraphicFramePr>
          <p:cNvPr id="6" name="Chart Placeholder 4">
            <a:extLst>
              <a:ext uri="{FF2B5EF4-FFF2-40B4-BE49-F238E27FC236}">
                <a16:creationId xmlns:a16="http://schemas.microsoft.com/office/drawing/2014/main" id="{2B741008-EF0B-3A40-9659-B38DA2B80EE1}"/>
              </a:ext>
            </a:extLst>
          </p:cNvPr>
          <p:cNvGraphicFramePr>
            <a:graphicFrameLocks noGrp="1"/>
          </p:cNvGraphicFramePr>
          <p:nvPr>
            <p:ph type="chart" sz="quarter" idx="16"/>
            <p:extLst>
              <p:ext uri="{D42A27DB-BD31-4B8C-83A1-F6EECF244321}">
                <p14:modId xmlns:p14="http://schemas.microsoft.com/office/powerpoint/2010/main" val="623379192"/>
              </p:ext>
            </p:extLst>
          </p:nvPr>
        </p:nvGraphicFramePr>
        <p:xfrm>
          <a:off x="322729" y="2632075"/>
          <a:ext cx="13609448" cy="4901926"/>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 Placeholder 4">
            <a:extLst>
              <a:ext uri="{FF2B5EF4-FFF2-40B4-BE49-F238E27FC236}">
                <a16:creationId xmlns:a16="http://schemas.microsoft.com/office/drawing/2014/main" id="{D7290E86-A02F-3E4D-BA64-C27CC8FA11DA}"/>
              </a:ext>
            </a:extLst>
          </p:cNvPr>
          <p:cNvSpPr>
            <a:spLocks noGrp="1"/>
          </p:cNvSpPr>
          <p:nvPr>
            <p:ph type="body" sz="quarter" idx="15"/>
          </p:nvPr>
        </p:nvSpPr>
        <p:spPr>
          <a:xfrm>
            <a:off x="347473" y="466165"/>
            <a:ext cx="13825726" cy="628235"/>
          </a:xfrm>
        </p:spPr>
        <p:txBody>
          <a:bodyPr/>
          <a:lstStyle/>
          <a:p>
            <a:pPr lvl="0"/>
            <a:r>
              <a:rPr lang="en-US" dirty="0"/>
              <a:t>Guaranteed growth</a:t>
            </a:r>
          </a:p>
        </p:txBody>
      </p:sp>
      <p:grpSp>
        <p:nvGrpSpPr>
          <p:cNvPr id="3" name="Group 2">
            <a:extLst>
              <a:ext uri="{FF2B5EF4-FFF2-40B4-BE49-F238E27FC236}">
                <a16:creationId xmlns:a16="http://schemas.microsoft.com/office/drawing/2014/main" id="{6F7C7AFB-1C10-3746-86FB-6BBC3BADA0C3}"/>
              </a:ext>
            </a:extLst>
          </p:cNvPr>
          <p:cNvGrpSpPr/>
          <p:nvPr/>
        </p:nvGrpSpPr>
        <p:grpSpPr>
          <a:xfrm>
            <a:off x="5576486" y="7145004"/>
            <a:ext cx="3490516" cy="276999"/>
            <a:chOff x="5720861" y="7205717"/>
            <a:chExt cx="3490516" cy="276999"/>
          </a:xfrm>
        </p:grpSpPr>
        <p:sp>
          <p:nvSpPr>
            <p:cNvPr id="8" name="Oval 7">
              <a:extLst>
                <a:ext uri="{FF2B5EF4-FFF2-40B4-BE49-F238E27FC236}">
                  <a16:creationId xmlns:a16="http://schemas.microsoft.com/office/drawing/2014/main" id="{4D465FA8-4511-AC49-BEF0-E5060B0172B5}"/>
                </a:ext>
              </a:extLst>
            </p:cNvPr>
            <p:cNvSpPr>
              <a:spLocks noChangeAspect="1"/>
            </p:cNvSpPr>
            <p:nvPr/>
          </p:nvSpPr>
          <p:spPr>
            <a:xfrm>
              <a:off x="7457509" y="7243679"/>
              <a:ext cx="210312" cy="2103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9" name="TextBox 8">
              <a:extLst>
                <a:ext uri="{FF2B5EF4-FFF2-40B4-BE49-F238E27FC236}">
                  <a16:creationId xmlns:a16="http://schemas.microsoft.com/office/drawing/2014/main" id="{A056CDAB-FAF1-9545-8D1B-005E4585229D}"/>
                </a:ext>
              </a:extLst>
            </p:cNvPr>
            <p:cNvSpPr txBox="1"/>
            <p:nvPr/>
          </p:nvSpPr>
          <p:spPr>
            <a:xfrm>
              <a:off x="7736104" y="7205717"/>
              <a:ext cx="147527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Retirement savings</a:t>
              </a:r>
            </a:p>
          </p:txBody>
        </p:sp>
        <p:sp>
          <p:nvSpPr>
            <p:cNvPr id="15" name="Oval 14">
              <a:extLst>
                <a:ext uri="{FF2B5EF4-FFF2-40B4-BE49-F238E27FC236}">
                  <a16:creationId xmlns:a16="http://schemas.microsoft.com/office/drawing/2014/main" id="{5066E43F-F586-DF4B-9561-3D8D484B0232}"/>
                </a:ext>
              </a:extLst>
            </p:cNvPr>
            <p:cNvSpPr>
              <a:spLocks noChangeAspect="1"/>
            </p:cNvSpPr>
            <p:nvPr/>
          </p:nvSpPr>
          <p:spPr>
            <a:xfrm>
              <a:off x="5720861" y="7243679"/>
              <a:ext cx="210312" cy="213195"/>
            </a:xfrm>
            <a:prstGeom prst="ellipse">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77"/>
                </a:solidFill>
                <a:effectLst/>
                <a:uLnTx/>
                <a:uFillTx/>
                <a:latin typeface="Segoe UI" panose="020B0502040204020203" pitchFamily="34" charset="0"/>
                <a:ea typeface="+mn-ea"/>
                <a:cs typeface="+mn-cs"/>
                <a:sym typeface="Segoe UI" panose="020B0502040204020203" pitchFamily="34" charset="0"/>
              </a:endParaRPr>
            </a:p>
          </p:txBody>
        </p:sp>
        <p:sp>
          <p:nvSpPr>
            <p:cNvPr id="16" name="TextBox 15">
              <a:extLst>
                <a:ext uri="{FF2B5EF4-FFF2-40B4-BE49-F238E27FC236}">
                  <a16:creationId xmlns:a16="http://schemas.microsoft.com/office/drawing/2014/main" id="{F8537114-4FB7-964C-878E-87B25970A27A}"/>
                </a:ext>
              </a:extLst>
            </p:cNvPr>
            <p:cNvSpPr txBox="1"/>
            <p:nvPr/>
          </p:nvSpPr>
          <p:spPr>
            <a:xfrm>
              <a:off x="5999456" y="7205717"/>
              <a:ext cx="131497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sym typeface="Segoe UI" panose="020B0502040204020203" pitchFamily="34" charset="0"/>
                </a:rPr>
                <a:t>Earned interest</a:t>
              </a:r>
            </a:p>
          </p:txBody>
        </p:sp>
      </p:grpSp>
      <p:sp>
        <p:nvSpPr>
          <p:cNvPr id="36" name="Text Placeholder 9">
            <a:extLst>
              <a:ext uri="{FF2B5EF4-FFF2-40B4-BE49-F238E27FC236}">
                <a16:creationId xmlns:a16="http://schemas.microsoft.com/office/drawing/2014/main" id="{7851BAE0-14E2-8B4A-A718-15D6FAE94BC4}"/>
              </a:ext>
            </a:extLst>
          </p:cNvPr>
          <p:cNvSpPr txBox="1">
            <a:spLocks/>
          </p:cNvSpPr>
          <p:nvPr/>
        </p:nvSpPr>
        <p:spPr>
          <a:xfrm>
            <a:off x="1100781" y="2243087"/>
            <a:ext cx="1451726" cy="370840"/>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0000"/>
                </a:solidFill>
                <a:latin typeface="Segoe UI" panose="020B050204020402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lnSpc>
                <a:spcPts val="2400"/>
              </a:lnSpc>
            </a:pPr>
            <a:r>
              <a:rPr lang="en-US" sz="1200" dirty="0">
                <a:solidFill>
                  <a:srgbClr val="002577"/>
                </a:solidFill>
              </a:rPr>
              <a:t>Account Value </a:t>
            </a:r>
            <a:r>
              <a:rPr lang="en-US" sz="120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200" dirty="0">
                <a:solidFill>
                  <a:srgbClr val="002577"/>
                </a:solidFill>
              </a:rPr>
              <a:t>$</a:t>
            </a:r>
            <a:r>
              <a:rPr lang="en-US" sz="120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rPr>
              <a:t>)</a:t>
            </a:r>
            <a:endParaRPr lang="en-US" sz="1200" b="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37" name="Text Placeholder 9">
            <a:extLst>
              <a:ext uri="{FF2B5EF4-FFF2-40B4-BE49-F238E27FC236}">
                <a16:creationId xmlns:a16="http://schemas.microsoft.com/office/drawing/2014/main" id="{25D4BCE7-0D4B-AE4D-B7C9-105B7AE8F073}"/>
              </a:ext>
            </a:extLst>
          </p:cNvPr>
          <p:cNvSpPr txBox="1">
            <a:spLocks/>
          </p:cNvSpPr>
          <p:nvPr/>
        </p:nvSpPr>
        <p:spPr>
          <a:xfrm>
            <a:off x="12827000" y="6858000"/>
            <a:ext cx="740293" cy="370840"/>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0000"/>
                </a:solidFill>
                <a:latin typeface="Segoe UI" panose="020B050204020402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lnSpc>
                <a:spcPts val="2400"/>
              </a:lnSpc>
            </a:pPr>
            <a:r>
              <a:rPr lang="en-US" sz="1200" dirty="0">
                <a:solidFill>
                  <a:srgbClr val="002577"/>
                </a:solidFill>
              </a:rPr>
              <a:t>Years</a:t>
            </a:r>
            <a:endParaRPr lang="en-US" sz="1200" b="0" dirty="0">
              <a:solidFill>
                <a:srgbClr val="0025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38" name="Text Placeholder 2">
            <a:extLst>
              <a:ext uri="{FF2B5EF4-FFF2-40B4-BE49-F238E27FC236}">
                <a16:creationId xmlns:a16="http://schemas.microsoft.com/office/drawing/2014/main" id="{DB17E50A-F97C-8847-9087-A5089BB5B3A3}"/>
              </a:ext>
            </a:extLst>
          </p:cNvPr>
          <p:cNvSpPr txBox="1">
            <a:spLocks/>
          </p:cNvSpPr>
          <p:nvPr/>
        </p:nvSpPr>
        <p:spPr>
          <a:xfrm>
            <a:off x="3489343" y="2297205"/>
            <a:ext cx="3198328" cy="1790699"/>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000" b="1" dirty="0">
                <a:solidFill>
                  <a:srgbClr val="002577"/>
                </a:solidFill>
                <a:latin typeface="Segoe UI" panose="020B0502040204020203" pitchFamily="34" charset="0"/>
                <a:cs typeface="Segoe UI" panose="020B0502040204020203" pitchFamily="34" charset="0"/>
                <a:sym typeface="Segoe UI" panose="020B0502040204020203" pitchFamily="34" charset="0"/>
              </a:rPr>
              <a:t>Contribute</a:t>
            </a:r>
            <a:endParaRPr lang="en-US" sz="2000" b="1" dirty="0">
              <a:solidFill>
                <a:srgbClr val="002577"/>
              </a:solidFill>
              <a:latin typeface="Segoe UI" panose="020B0502040204020203" pitchFamily="34" charset="0"/>
              <a:cs typeface="Segoe UI" panose="020B0502040204020203" pitchFamily="34" charset="0"/>
            </a:endParaRPr>
          </a:p>
          <a:p>
            <a:pPr marL="0" indent="0">
              <a:buNone/>
            </a:pPr>
            <a:r>
              <a:rPr lang="en-US" sz="1800" dirty="0">
                <a:solidFill>
                  <a:srgbClr val="002577"/>
                </a:solidFill>
                <a:latin typeface="Segoe UI" panose="020B0502040204020203" pitchFamily="34" charset="0"/>
                <a:cs typeface="Segoe UI" panose="020B0502040204020203" pitchFamily="34" charset="0"/>
              </a:rPr>
              <a:t>Each contribution to the Guaranteed Interest Option increases your retirement account value.</a:t>
            </a:r>
          </a:p>
          <a:p>
            <a:endParaRPr lang="en-US" sz="1800" dirty="0">
              <a:latin typeface="Segoe UI" panose="020B0502040204020203" pitchFamily="34" charset="0"/>
              <a:cs typeface="Segoe UI" panose="020B0502040204020203" pitchFamily="34" charset="0"/>
            </a:endParaRPr>
          </a:p>
        </p:txBody>
      </p:sp>
      <p:sp>
        <p:nvSpPr>
          <p:cNvPr id="40" name="Text Placeholder 2">
            <a:extLst>
              <a:ext uri="{FF2B5EF4-FFF2-40B4-BE49-F238E27FC236}">
                <a16:creationId xmlns:a16="http://schemas.microsoft.com/office/drawing/2014/main" id="{F57E16D1-A535-C84A-817C-0FEA5A69E745}"/>
              </a:ext>
            </a:extLst>
          </p:cNvPr>
          <p:cNvSpPr txBox="1">
            <a:spLocks/>
          </p:cNvSpPr>
          <p:nvPr/>
        </p:nvSpPr>
        <p:spPr>
          <a:xfrm>
            <a:off x="7097991" y="2297205"/>
            <a:ext cx="3686549" cy="1790699"/>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000" b="1" dirty="0">
                <a:solidFill>
                  <a:srgbClr val="002577"/>
                </a:solidFill>
                <a:latin typeface="Segoe UI" panose="020B0502040204020203" pitchFamily="34" charset="0"/>
                <a:cs typeface="Segoe UI" panose="020B0502040204020203" pitchFamily="34" charset="0"/>
                <a:sym typeface="Segoe UI" panose="020B0502040204020203" pitchFamily="34" charset="0"/>
              </a:rPr>
              <a:t>Grow</a:t>
            </a:r>
            <a:endParaRPr lang="en-US" sz="2000" b="1" dirty="0">
              <a:solidFill>
                <a:srgbClr val="002577"/>
              </a:solidFill>
              <a:latin typeface="Segoe UI" panose="020B0502040204020203" pitchFamily="34" charset="0"/>
              <a:cs typeface="Segoe UI" panose="020B0502040204020203" pitchFamily="34" charset="0"/>
            </a:endParaRPr>
          </a:p>
          <a:p>
            <a:pPr marL="0" lvl="1" indent="0">
              <a:spcBef>
                <a:spcPts val="1200"/>
              </a:spcBef>
              <a:buClr>
                <a:srgbClr val="FF3300"/>
              </a:buClr>
              <a:buSzPct val="98000"/>
              <a:buNone/>
            </a:pPr>
            <a:r>
              <a:rPr lang="en-US" sz="1800" dirty="0">
                <a:solidFill>
                  <a:srgbClr val="002577"/>
                </a:solidFill>
                <a:latin typeface="Segoe UI" panose="020B0502040204020203" pitchFamily="34" charset="0"/>
                <a:cs typeface="Segoe UI" panose="020B0502040204020203" pitchFamily="34" charset="0"/>
              </a:rPr>
              <a:t>Every year, interest will be earned and included in your account, compounding each year as interest earns more interest.</a:t>
            </a:r>
          </a:p>
        </p:txBody>
      </p:sp>
      <p:sp>
        <p:nvSpPr>
          <p:cNvPr id="52" name="Text Placeholder 1">
            <a:extLst>
              <a:ext uri="{FF2B5EF4-FFF2-40B4-BE49-F238E27FC236}">
                <a16:creationId xmlns:a16="http://schemas.microsoft.com/office/drawing/2014/main" id="{3FF99DE7-59B5-9548-B711-F7EDAB71042E}"/>
              </a:ext>
            </a:extLst>
          </p:cNvPr>
          <p:cNvSpPr txBox="1">
            <a:spLocks/>
          </p:cNvSpPr>
          <p:nvPr/>
        </p:nvSpPr>
        <p:spPr>
          <a:xfrm>
            <a:off x="374368" y="1188549"/>
            <a:ext cx="6434328" cy="742381"/>
          </a:xfrm>
          <a:prstGeom prst="rect">
            <a:avLst/>
          </a:prstGeom>
        </p:spPr>
        <p:txBody>
          <a:bodyPr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1600"/>
              </a:lnSpc>
              <a:spcBef>
                <a:spcPts val="1600"/>
              </a:spcBef>
              <a:buNone/>
            </a:pPr>
            <a:r>
              <a:rPr lang="en-US" sz="2500" b="1" dirty="0">
                <a:solidFill>
                  <a:srgbClr val="3369FF"/>
                </a:solidFill>
                <a:latin typeface="Segoe UI" panose="020B0502040204020203" pitchFamily="34" charset="0"/>
                <a:cs typeface="Segoe UI" panose="020B0502040204020203" pitchFamily="34" charset="0"/>
                <a:sym typeface="Segoe UI" panose="020B0502040204020203" pitchFamily="34" charset="0"/>
              </a:rPr>
              <a:t>Guaranteed Interest Option</a:t>
            </a:r>
          </a:p>
        </p:txBody>
      </p:sp>
      <p:sp>
        <p:nvSpPr>
          <p:cNvPr id="53" name="Slide Number Placeholder 2">
            <a:extLst>
              <a:ext uri="{FF2B5EF4-FFF2-40B4-BE49-F238E27FC236}">
                <a16:creationId xmlns:a16="http://schemas.microsoft.com/office/drawing/2014/main" id="{5DBFA2ED-5AE2-D64F-9BE4-2CC7A0CCB22F}"/>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25</a:t>
            </a:fld>
            <a:endParaRPr lang="en-US" dirty="0">
              <a:latin typeface="Segoe UI" panose="020B0502040204020203" pitchFamily="34" charset="0"/>
              <a:sym typeface="Segoe UI" panose="020B0502040204020203" pitchFamily="34" charset="0"/>
            </a:endParaRPr>
          </a:p>
        </p:txBody>
      </p:sp>
      <p:sp>
        <p:nvSpPr>
          <p:cNvPr id="54" name="Footer Placeholder 3">
            <a:extLst>
              <a:ext uri="{FF2B5EF4-FFF2-40B4-BE49-F238E27FC236}">
                <a16:creationId xmlns:a16="http://schemas.microsoft.com/office/drawing/2014/main" id="{E383DA54-2ACD-674F-A4E9-CFAD18CF7A3F}"/>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grpSp>
        <p:nvGrpSpPr>
          <p:cNvPr id="27" name="Group 26">
            <a:extLst>
              <a:ext uri="{FF2B5EF4-FFF2-40B4-BE49-F238E27FC236}">
                <a16:creationId xmlns:a16="http://schemas.microsoft.com/office/drawing/2014/main" id="{9E9B1DA4-0E27-FB43-9BE6-83ABC9B8047C}"/>
              </a:ext>
            </a:extLst>
          </p:cNvPr>
          <p:cNvGrpSpPr/>
          <p:nvPr/>
        </p:nvGrpSpPr>
        <p:grpSpPr>
          <a:xfrm>
            <a:off x="3255162" y="2472216"/>
            <a:ext cx="87852" cy="4065531"/>
            <a:chOff x="3872678" y="1616289"/>
            <a:chExt cx="87852" cy="4065531"/>
          </a:xfrm>
        </p:grpSpPr>
        <p:cxnSp>
          <p:nvCxnSpPr>
            <p:cNvPr id="29" name="Straight Connector 28">
              <a:extLst>
                <a:ext uri="{FF2B5EF4-FFF2-40B4-BE49-F238E27FC236}">
                  <a16:creationId xmlns:a16="http://schemas.microsoft.com/office/drawing/2014/main" id="{F0D6C9F4-5648-5F4C-A86A-B4B3A480FC95}"/>
                </a:ext>
              </a:extLst>
            </p:cNvPr>
            <p:cNvCxnSpPr>
              <a:cxnSpLocks/>
            </p:cNvCxnSpPr>
            <p:nvPr/>
          </p:nvCxnSpPr>
          <p:spPr>
            <a:xfrm>
              <a:off x="3918959" y="1616289"/>
              <a:ext cx="0" cy="4024818"/>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F6157831-C3AF-984D-B37A-DF08889B0ADE}"/>
                </a:ext>
              </a:extLst>
            </p:cNvPr>
            <p:cNvSpPr/>
            <p:nvPr/>
          </p:nvSpPr>
          <p:spPr>
            <a:xfrm>
              <a:off x="3872678" y="5593968"/>
              <a:ext cx="87852" cy="8785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3F5BFCD8-FD96-FC42-AE3B-53C39AE3DA9F}"/>
              </a:ext>
            </a:extLst>
          </p:cNvPr>
          <p:cNvGrpSpPr/>
          <p:nvPr/>
        </p:nvGrpSpPr>
        <p:grpSpPr>
          <a:xfrm>
            <a:off x="6867459" y="2547416"/>
            <a:ext cx="87852" cy="2679481"/>
            <a:chOff x="3872678" y="3083022"/>
            <a:chExt cx="87852" cy="2679481"/>
          </a:xfrm>
          <a:solidFill>
            <a:schemeClr val="tx2"/>
          </a:solidFill>
        </p:grpSpPr>
        <p:cxnSp>
          <p:nvCxnSpPr>
            <p:cNvPr id="39" name="Straight Connector 38">
              <a:extLst>
                <a:ext uri="{FF2B5EF4-FFF2-40B4-BE49-F238E27FC236}">
                  <a16:creationId xmlns:a16="http://schemas.microsoft.com/office/drawing/2014/main" id="{3B043608-D723-2249-A0B1-E05A5CD6C9F8}"/>
                </a:ext>
              </a:extLst>
            </p:cNvPr>
            <p:cNvCxnSpPr>
              <a:cxnSpLocks/>
            </p:cNvCxnSpPr>
            <p:nvPr/>
          </p:nvCxnSpPr>
          <p:spPr>
            <a:xfrm>
              <a:off x="3918959" y="3083022"/>
              <a:ext cx="0" cy="2638768"/>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859EA7CC-C81B-6143-8A2C-64C45BA07B85}"/>
                </a:ext>
              </a:extLst>
            </p:cNvPr>
            <p:cNvSpPr/>
            <p:nvPr/>
          </p:nvSpPr>
          <p:spPr>
            <a:xfrm>
              <a:off x="3872678" y="5674651"/>
              <a:ext cx="87852" cy="8785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2" name="Straight Connector 41">
            <a:extLst>
              <a:ext uri="{FF2B5EF4-FFF2-40B4-BE49-F238E27FC236}">
                <a16:creationId xmlns:a16="http://schemas.microsoft.com/office/drawing/2014/main" id="{F9E54106-8F58-EB46-AD2C-E14802592FFE}"/>
              </a:ext>
            </a:extLst>
          </p:cNvPr>
          <p:cNvCxnSpPr>
            <a:cxnSpLocks/>
          </p:cNvCxnSpPr>
          <p:nvPr/>
        </p:nvCxnSpPr>
        <p:spPr>
          <a:xfrm>
            <a:off x="966952" y="6879020"/>
            <a:ext cx="12528331" cy="0"/>
          </a:xfrm>
          <a:prstGeom prst="line">
            <a:avLst/>
          </a:prstGeom>
          <a:ln w="9525">
            <a:solidFill>
              <a:schemeClr val="tx2"/>
            </a:solidFill>
            <a:headEnd w="lg" len="sm"/>
            <a:tailEnd type="arrow" w="lg" len="sm"/>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F9342DE5-61ED-9B4B-920D-C0717FBBE395}"/>
              </a:ext>
            </a:extLst>
          </p:cNvPr>
          <p:cNvGrpSpPr/>
          <p:nvPr/>
        </p:nvGrpSpPr>
        <p:grpSpPr>
          <a:xfrm>
            <a:off x="3068407" y="2324100"/>
            <a:ext cx="468691" cy="349922"/>
            <a:chOff x="437322" y="5590761"/>
            <a:chExt cx="468691" cy="349922"/>
          </a:xfrm>
        </p:grpSpPr>
        <p:sp>
          <p:nvSpPr>
            <p:cNvPr id="25" name="Oval 24">
              <a:extLst>
                <a:ext uri="{FF2B5EF4-FFF2-40B4-BE49-F238E27FC236}">
                  <a16:creationId xmlns:a16="http://schemas.microsoft.com/office/drawing/2014/main" id="{C86BACDD-249D-CE4F-9121-C3AFFCDC52E1}"/>
                </a:ext>
              </a:extLst>
            </p:cNvPr>
            <p:cNvSpPr/>
            <p:nvPr/>
          </p:nvSpPr>
          <p:spPr>
            <a:xfrm>
              <a:off x="510208" y="5590761"/>
              <a:ext cx="314398" cy="31439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9">
              <a:extLst>
                <a:ext uri="{FF2B5EF4-FFF2-40B4-BE49-F238E27FC236}">
                  <a16:creationId xmlns:a16="http://schemas.microsoft.com/office/drawing/2014/main" id="{8DF01E34-9244-3E4F-B48F-F38D9C7740BC}"/>
                </a:ext>
              </a:extLst>
            </p:cNvPr>
            <p:cNvSpPr txBox="1">
              <a:spLocks/>
            </p:cNvSpPr>
            <p:nvPr/>
          </p:nvSpPr>
          <p:spPr>
            <a:xfrm>
              <a:off x="437322" y="5607190"/>
              <a:ext cx="468691" cy="333493"/>
            </a:xfrm>
            <a:prstGeom prst="rect">
              <a:avLst/>
            </a:prstGeom>
            <a:noFill/>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1600" b="1" dirty="0">
                  <a:solidFill>
                    <a:srgbClr val="FFFFFF"/>
                  </a:solidFill>
                  <a:latin typeface="Segoe UI" panose="020B0502040204020203" pitchFamily="34" charset="0"/>
                  <a:sym typeface="Segoe UI" panose="020B0502040204020203" pitchFamily="34" charset="0"/>
                </a:rPr>
                <a:t>1</a:t>
              </a:r>
            </a:p>
          </p:txBody>
        </p:sp>
      </p:grpSp>
      <p:grpSp>
        <p:nvGrpSpPr>
          <p:cNvPr id="32" name="Group 31">
            <a:extLst>
              <a:ext uri="{FF2B5EF4-FFF2-40B4-BE49-F238E27FC236}">
                <a16:creationId xmlns:a16="http://schemas.microsoft.com/office/drawing/2014/main" id="{2938A1C3-2ECB-AB41-9C64-614676D86CCE}"/>
              </a:ext>
            </a:extLst>
          </p:cNvPr>
          <p:cNvGrpSpPr/>
          <p:nvPr/>
        </p:nvGrpSpPr>
        <p:grpSpPr>
          <a:xfrm>
            <a:off x="6680704" y="2324100"/>
            <a:ext cx="468691" cy="346747"/>
            <a:chOff x="437322" y="5590761"/>
            <a:chExt cx="468691" cy="346747"/>
          </a:xfrm>
        </p:grpSpPr>
        <p:sp>
          <p:nvSpPr>
            <p:cNvPr id="33" name="Oval 32">
              <a:extLst>
                <a:ext uri="{FF2B5EF4-FFF2-40B4-BE49-F238E27FC236}">
                  <a16:creationId xmlns:a16="http://schemas.microsoft.com/office/drawing/2014/main" id="{66CD0734-F3CC-1D4E-93E6-96CB9A9AFCF5}"/>
                </a:ext>
              </a:extLst>
            </p:cNvPr>
            <p:cNvSpPr/>
            <p:nvPr/>
          </p:nvSpPr>
          <p:spPr>
            <a:xfrm>
              <a:off x="510208" y="5590761"/>
              <a:ext cx="314398" cy="31439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9">
              <a:extLst>
                <a:ext uri="{FF2B5EF4-FFF2-40B4-BE49-F238E27FC236}">
                  <a16:creationId xmlns:a16="http://schemas.microsoft.com/office/drawing/2014/main" id="{38D28AA0-098E-704F-8380-8EAB291C2E82}"/>
                </a:ext>
              </a:extLst>
            </p:cNvPr>
            <p:cNvSpPr txBox="1">
              <a:spLocks/>
            </p:cNvSpPr>
            <p:nvPr/>
          </p:nvSpPr>
          <p:spPr>
            <a:xfrm>
              <a:off x="437322" y="5604015"/>
              <a:ext cx="468691" cy="333493"/>
            </a:xfrm>
            <a:prstGeom prst="rect">
              <a:avLst/>
            </a:prstGeom>
            <a:noFill/>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1600" b="1" dirty="0">
                  <a:solidFill>
                    <a:srgbClr val="FFFFFF"/>
                  </a:solidFill>
                  <a:latin typeface="Segoe UI" panose="020B0502040204020203" pitchFamily="34" charset="0"/>
                  <a:sym typeface="Segoe UI" panose="020B0502040204020203" pitchFamily="34" charset="0"/>
                </a:rPr>
                <a:t>2</a:t>
              </a:r>
            </a:p>
          </p:txBody>
        </p:sp>
      </p:grpSp>
      <p:sp>
        <p:nvSpPr>
          <p:cNvPr id="18" name="Rectangle 17">
            <a:extLst>
              <a:ext uri="{FF2B5EF4-FFF2-40B4-BE49-F238E27FC236}">
                <a16:creationId xmlns:a16="http://schemas.microsoft.com/office/drawing/2014/main" id="{9A66358A-34B8-364D-B393-ACE8D964DD1A}"/>
              </a:ext>
            </a:extLst>
          </p:cNvPr>
          <p:cNvSpPr/>
          <p:nvPr/>
        </p:nvSpPr>
        <p:spPr>
          <a:xfrm>
            <a:off x="313765" y="5648818"/>
            <a:ext cx="1515311" cy="14188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19E8E77F-BA9B-E84A-85F8-1C63E47A4559}"/>
              </a:ext>
            </a:extLst>
          </p:cNvPr>
          <p:cNvCxnSpPr>
            <a:cxnSpLocks/>
          </p:cNvCxnSpPr>
          <p:nvPr/>
        </p:nvCxnSpPr>
        <p:spPr>
          <a:xfrm flipV="1">
            <a:off x="1827762" y="2640013"/>
            <a:ext cx="0" cy="4238185"/>
          </a:xfrm>
          <a:prstGeom prst="line">
            <a:avLst/>
          </a:prstGeom>
          <a:ln w="9525" cap="rnd">
            <a:solidFill>
              <a:schemeClr val="tx2"/>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022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1B52792-B923-4B4B-99A2-ECF299A9FF6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C1B52792-B923-4B4B-99A2-ECF299A9FF6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3DFB0D05-8F44-1341-87F4-41ED02AED5DD}"/>
              </a:ext>
            </a:extLst>
          </p:cNvPr>
          <p:cNvSpPr>
            <a:spLocks noGrp="1"/>
          </p:cNvSpPr>
          <p:nvPr>
            <p:ph type="body" sz="quarter" idx="15"/>
          </p:nvPr>
        </p:nvSpPr>
        <p:spPr>
          <a:xfrm>
            <a:off x="342144" y="459462"/>
            <a:ext cx="13831055" cy="1275070"/>
          </a:xfrm>
        </p:spPr>
        <p:txBody>
          <a:bodyPr/>
          <a:lstStyle/>
          <a:p>
            <a:r>
              <a:rPr lang="en-US" sz="3600" dirty="0"/>
              <a:t>Participate in the market</a:t>
            </a:r>
          </a:p>
        </p:txBody>
      </p:sp>
      <p:sp>
        <p:nvSpPr>
          <p:cNvPr id="9" name="Text Placeholder 10">
            <a:extLst>
              <a:ext uri="{FF2B5EF4-FFF2-40B4-BE49-F238E27FC236}">
                <a16:creationId xmlns:a16="http://schemas.microsoft.com/office/drawing/2014/main" id="{17163C83-51D1-C548-8330-E263DC11D736}"/>
              </a:ext>
            </a:extLst>
          </p:cNvPr>
          <p:cNvSpPr txBox="1">
            <a:spLocks/>
          </p:cNvSpPr>
          <p:nvPr/>
        </p:nvSpPr>
        <p:spPr>
          <a:xfrm>
            <a:off x="382135" y="1751719"/>
            <a:ext cx="13808993" cy="445512"/>
          </a:xfrm>
          <a:prstGeom prst="rect">
            <a:avLst/>
          </a:prstGeom>
        </p:spPr>
        <p:txBody>
          <a:bodyPr>
            <a:noAutofit/>
          </a:bodyPr>
          <a:lstStyle>
            <a:lvl1pPr marL="0" indent="0" algn="l" defTabSz="1097198" rtl="0" eaLnBrk="1" latinLnBrk="0" hangingPunct="1">
              <a:lnSpc>
                <a:spcPct val="90000"/>
              </a:lnSpc>
              <a:spcBef>
                <a:spcPts val="1200"/>
              </a:spcBef>
              <a:buFont typeface="Arial" panose="020B0604020202020204" pitchFamily="34" charset="0"/>
              <a:buNone/>
              <a:defRPr sz="1200" b="1" i="0" kern="1200">
                <a:solidFill>
                  <a:srgbClr val="0026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ts val="2200"/>
              </a:lnSpc>
            </a:pPr>
            <a:r>
              <a:rPr lang="en-US" sz="2300" dirty="0">
                <a:solidFill>
                  <a:schemeClr val="accent1"/>
                </a:solidFill>
              </a:rPr>
              <a:t>Select from a wide variety of investment options, ranging from conservative to aggressive</a:t>
            </a:r>
          </a:p>
        </p:txBody>
      </p:sp>
      <p:sp>
        <p:nvSpPr>
          <p:cNvPr id="22" name="Slide Number Placeholder 2">
            <a:extLst>
              <a:ext uri="{FF2B5EF4-FFF2-40B4-BE49-F238E27FC236}">
                <a16:creationId xmlns:a16="http://schemas.microsoft.com/office/drawing/2014/main" id="{1168E2CD-5186-A543-ABEA-118465819587}"/>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26</a:t>
            </a:fld>
            <a:endParaRPr lang="en-US" dirty="0">
              <a:latin typeface="Segoe UI" panose="020B0502040204020203" pitchFamily="34" charset="0"/>
              <a:sym typeface="Segoe UI" panose="020B0502040204020203" pitchFamily="34" charset="0"/>
            </a:endParaRPr>
          </a:p>
        </p:txBody>
      </p:sp>
      <p:sp>
        <p:nvSpPr>
          <p:cNvPr id="24" name="Footer Placeholder 3">
            <a:extLst>
              <a:ext uri="{FF2B5EF4-FFF2-40B4-BE49-F238E27FC236}">
                <a16:creationId xmlns:a16="http://schemas.microsoft.com/office/drawing/2014/main" id="{8AC1B6F8-DB87-8C47-A115-7A3A6F0928E0}"/>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Month 00, </a:t>
            </a:r>
            <a:r>
              <a:rPr lang="en-US" dirty="0"/>
              <a:t>2024</a:t>
            </a:r>
            <a:endParaRPr lang="en-US" dirty="0">
              <a:latin typeface="Segoe UI" panose="020B0502040204020203" pitchFamily="34" charset="0"/>
              <a:sym typeface="Segoe UI" panose="020B0502040204020203" pitchFamily="34" charset="0"/>
            </a:endParaRPr>
          </a:p>
        </p:txBody>
      </p:sp>
      <p:sp>
        <p:nvSpPr>
          <p:cNvPr id="21" name="Text Placeholder 2">
            <a:extLst>
              <a:ext uri="{FF2B5EF4-FFF2-40B4-BE49-F238E27FC236}">
                <a16:creationId xmlns:a16="http://schemas.microsoft.com/office/drawing/2014/main" id="{C76E91C4-4221-A84F-8BAD-2A885AB1566F}"/>
              </a:ext>
            </a:extLst>
          </p:cNvPr>
          <p:cNvSpPr txBox="1">
            <a:spLocks/>
          </p:cNvSpPr>
          <p:nvPr/>
        </p:nvSpPr>
        <p:spPr>
          <a:xfrm>
            <a:off x="366484" y="7041512"/>
            <a:ext cx="6745516" cy="302824"/>
          </a:xfrm>
          <a:prstGeom prst="rect">
            <a:avLst/>
          </a:prstGeom>
        </p:spPr>
        <p:txBody>
          <a:bodyPr bIns="0" anchor="b"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800" dirty="0" err="1">
                <a:solidFill>
                  <a:srgbClr val="75787B"/>
                </a:solidFill>
                <a:latin typeface="Segoe UI" panose="020B0502040204020203" pitchFamily="34" charset="0"/>
                <a:cs typeface="Segoe UI" panose="020B0502040204020203" pitchFamily="34" charset="0"/>
              </a:rPr>
              <a:t>AllianceBernstein</a:t>
            </a:r>
            <a:r>
              <a:rPr lang="en-US" sz="800" dirty="0">
                <a:solidFill>
                  <a:srgbClr val="75787B"/>
                </a:solidFill>
                <a:latin typeface="Segoe UI" panose="020B0502040204020203" pitchFamily="34" charset="0"/>
                <a:cs typeface="Segoe UI" panose="020B0502040204020203" pitchFamily="34" charset="0"/>
              </a:rPr>
              <a:t> is an affiliate of Equitable Financial Life Insurance Company and Equitable Financial Life Insurance Company of America.</a:t>
            </a:r>
          </a:p>
        </p:txBody>
      </p:sp>
      <p:pic>
        <p:nvPicPr>
          <p:cNvPr id="61" name="Graphic 55">
            <a:extLst>
              <a:ext uri="{FF2B5EF4-FFF2-40B4-BE49-F238E27FC236}">
                <a16:creationId xmlns:a16="http://schemas.microsoft.com/office/drawing/2014/main" id="{21A1AD16-EE44-2644-AEE1-CFCBFA6508E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962370" y="5159363"/>
            <a:ext cx="1855578" cy="1855582"/>
          </a:xfrm>
          <a:prstGeom prst="rect">
            <a:avLst/>
          </a:prstGeom>
        </p:spPr>
      </p:pic>
      <p:pic>
        <p:nvPicPr>
          <p:cNvPr id="44" name="Picture 43" descr="A picture containing drawing&#10;&#10;Description automatically generated">
            <a:extLst>
              <a:ext uri="{FF2B5EF4-FFF2-40B4-BE49-F238E27FC236}">
                <a16:creationId xmlns:a16="http://schemas.microsoft.com/office/drawing/2014/main" id="{B02381F3-528F-0347-A1B0-B53E453915D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95846" y="2865812"/>
            <a:ext cx="1296433" cy="691975"/>
          </a:xfrm>
          <a:prstGeom prst="rect">
            <a:avLst/>
          </a:prstGeom>
        </p:spPr>
      </p:pic>
      <p:pic>
        <p:nvPicPr>
          <p:cNvPr id="45" name="Picture 44" descr="A picture containing drawing&#10;&#10;Description automatically generated">
            <a:extLst>
              <a:ext uri="{FF2B5EF4-FFF2-40B4-BE49-F238E27FC236}">
                <a16:creationId xmlns:a16="http://schemas.microsoft.com/office/drawing/2014/main" id="{BD4E454D-9DD7-0A4B-83AA-B4F96A757AE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90644" y="2845328"/>
            <a:ext cx="2279079" cy="759694"/>
          </a:xfrm>
          <a:prstGeom prst="rect">
            <a:avLst/>
          </a:prstGeom>
        </p:spPr>
      </p:pic>
      <p:pic>
        <p:nvPicPr>
          <p:cNvPr id="46" name="Picture 45" descr="A close up of a light&#10;&#10;Description automatically generated">
            <a:extLst>
              <a:ext uri="{FF2B5EF4-FFF2-40B4-BE49-F238E27FC236}">
                <a16:creationId xmlns:a16="http://schemas.microsoft.com/office/drawing/2014/main" id="{439B9E10-BDA6-AD42-9F02-B6E0A2FC318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09752" y="4986225"/>
            <a:ext cx="1513823" cy="360339"/>
          </a:xfrm>
          <a:prstGeom prst="rect">
            <a:avLst/>
          </a:prstGeom>
        </p:spPr>
      </p:pic>
      <p:pic>
        <p:nvPicPr>
          <p:cNvPr id="47" name="Graphic 17">
            <a:extLst>
              <a:ext uri="{FF2B5EF4-FFF2-40B4-BE49-F238E27FC236}">
                <a16:creationId xmlns:a16="http://schemas.microsoft.com/office/drawing/2014/main" id="{29EB1A8A-1D70-EE4A-8CDC-09A7C86D8537}"/>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785972" y="2966488"/>
            <a:ext cx="2200887" cy="488323"/>
          </a:xfrm>
          <a:prstGeom prst="rect">
            <a:avLst/>
          </a:prstGeom>
        </p:spPr>
      </p:pic>
      <p:pic>
        <p:nvPicPr>
          <p:cNvPr id="48" name="Picture 47">
            <a:extLst>
              <a:ext uri="{FF2B5EF4-FFF2-40B4-BE49-F238E27FC236}">
                <a16:creationId xmlns:a16="http://schemas.microsoft.com/office/drawing/2014/main" id="{97B5CEE9-FC86-484E-86AC-50646CA2AD2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50678" y="2957048"/>
            <a:ext cx="1668150" cy="475704"/>
          </a:xfrm>
          <a:prstGeom prst="rect">
            <a:avLst/>
          </a:prstGeom>
        </p:spPr>
      </p:pic>
      <p:pic>
        <p:nvPicPr>
          <p:cNvPr id="49" name="Picture 48" descr="A close up of a sign&#10;&#10;Description automatically generated">
            <a:extLst>
              <a:ext uri="{FF2B5EF4-FFF2-40B4-BE49-F238E27FC236}">
                <a16:creationId xmlns:a16="http://schemas.microsoft.com/office/drawing/2014/main" id="{278C9A8F-85AF-664C-92F8-35A0A6E0C50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848562" y="3923647"/>
            <a:ext cx="636201" cy="636202"/>
          </a:xfrm>
          <a:prstGeom prst="rect">
            <a:avLst/>
          </a:prstGeom>
        </p:spPr>
      </p:pic>
      <p:pic>
        <p:nvPicPr>
          <p:cNvPr id="50" name="Picture 49" descr="A picture containing shirt&#10;&#10;Description automatically generated">
            <a:extLst>
              <a:ext uri="{FF2B5EF4-FFF2-40B4-BE49-F238E27FC236}">
                <a16:creationId xmlns:a16="http://schemas.microsoft.com/office/drawing/2014/main" id="{3248D255-ABAF-1746-A360-43056A05C04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606257" y="3849712"/>
            <a:ext cx="1432016" cy="693634"/>
          </a:xfrm>
          <a:prstGeom prst="rect">
            <a:avLst/>
          </a:prstGeom>
        </p:spPr>
      </p:pic>
      <p:pic>
        <p:nvPicPr>
          <p:cNvPr id="51" name="Graphic 27">
            <a:extLst>
              <a:ext uri="{FF2B5EF4-FFF2-40B4-BE49-F238E27FC236}">
                <a16:creationId xmlns:a16="http://schemas.microsoft.com/office/drawing/2014/main" id="{683086FB-A6C0-4F41-97ED-C25A33AB6EDA}"/>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782163" y="3347314"/>
            <a:ext cx="1757120" cy="1757123"/>
          </a:xfrm>
          <a:prstGeom prst="rect">
            <a:avLst/>
          </a:prstGeom>
        </p:spPr>
      </p:pic>
      <p:pic>
        <p:nvPicPr>
          <p:cNvPr id="53" name="Graphic 31">
            <a:extLst>
              <a:ext uri="{FF2B5EF4-FFF2-40B4-BE49-F238E27FC236}">
                <a16:creationId xmlns:a16="http://schemas.microsoft.com/office/drawing/2014/main" id="{DA00D8E5-5A6C-9E43-8ECF-228B266AE4F5}"/>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238153" y="3930499"/>
            <a:ext cx="1296958" cy="545885"/>
          </a:xfrm>
          <a:prstGeom prst="rect">
            <a:avLst/>
          </a:prstGeom>
        </p:spPr>
      </p:pic>
      <p:pic>
        <p:nvPicPr>
          <p:cNvPr id="55" name="Picture 54" descr="A close up of a logo&#10;&#10;Description automatically generated">
            <a:extLst>
              <a:ext uri="{FF2B5EF4-FFF2-40B4-BE49-F238E27FC236}">
                <a16:creationId xmlns:a16="http://schemas.microsoft.com/office/drawing/2014/main" id="{194A3B79-BC00-6747-910D-0C7C1B16AA91}"/>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906086" y="4937748"/>
            <a:ext cx="1484901" cy="549414"/>
          </a:xfrm>
          <a:prstGeom prst="rect">
            <a:avLst/>
          </a:prstGeom>
        </p:spPr>
      </p:pic>
      <p:pic>
        <p:nvPicPr>
          <p:cNvPr id="58" name="Picture 57" descr="A picture containing sitting, object, clock&#10;&#10;Description automatically generated">
            <a:extLst>
              <a:ext uri="{FF2B5EF4-FFF2-40B4-BE49-F238E27FC236}">
                <a16:creationId xmlns:a16="http://schemas.microsoft.com/office/drawing/2014/main" id="{925720F7-9E77-C845-90B6-0240B94D8310}"/>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284548" y="5937302"/>
            <a:ext cx="1773829" cy="385175"/>
          </a:xfrm>
          <a:prstGeom prst="rect">
            <a:avLst/>
          </a:prstGeom>
        </p:spPr>
      </p:pic>
      <p:pic>
        <p:nvPicPr>
          <p:cNvPr id="59" name="Graphic 51">
            <a:extLst>
              <a:ext uri="{FF2B5EF4-FFF2-40B4-BE49-F238E27FC236}">
                <a16:creationId xmlns:a16="http://schemas.microsoft.com/office/drawing/2014/main" id="{B60B373D-3EDD-2E4E-B30D-507E0E5783CC}"/>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5006266" y="5798385"/>
            <a:ext cx="687755" cy="577539"/>
          </a:xfrm>
          <a:prstGeom prst="rect">
            <a:avLst/>
          </a:prstGeom>
        </p:spPr>
      </p:pic>
      <p:pic>
        <p:nvPicPr>
          <p:cNvPr id="60" name="Graphic 53">
            <a:extLst>
              <a:ext uri="{FF2B5EF4-FFF2-40B4-BE49-F238E27FC236}">
                <a16:creationId xmlns:a16="http://schemas.microsoft.com/office/drawing/2014/main" id="{0F684071-A5BC-2643-9A10-078933F622E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743172" y="5900224"/>
            <a:ext cx="1824652" cy="400871"/>
          </a:xfrm>
          <a:prstGeom prst="rect">
            <a:avLst/>
          </a:prstGeom>
        </p:spPr>
      </p:pic>
      <p:pic>
        <p:nvPicPr>
          <p:cNvPr id="32" name="Graphic 37">
            <a:extLst>
              <a:ext uri="{FF2B5EF4-FFF2-40B4-BE49-F238E27FC236}">
                <a16:creationId xmlns:a16="http://schemas.microsoft.com/office/drawing/2014/main" id="{69F8F18C-A896-E245-9F89-19391508CAF4}"/>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11066105" y="4905892"/>
            <a:ext cx="1634397" cy="588974"/>
          </a:xfrm>
          <a:prstGeom prst="rect">
            <a:avLst/>
          </a:prstGeom>
        </p:spPr>
      </p:pic>
      <p:pic>
        <p:nvPicPr>
          <p:cNvPr id="31" name="Graphic 33">
            <a:extLst>
              <a:ext uri="{FF2B5EF4-FFF2-40B4-BE49-F238E27FC236}">
                <a16:creationId xmlns:a16="http://schemas.microsoft.com/office/drawing/2014/main" id="{672CAE8D-CC2D-3242-8EF1-7069009CE754}"/>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4421232" y="4308728"/>
            <a:ext cx="1807451" cy="1807453"/>
          </a:xfrm>
          <a:prstGeom prst="rect">
            <a:avLst/>
          </a:prstGeom>
        </p:spPr>
      </p:pic>
      <p:cxnSp>
        <p:nvCxnSpPr>
          <p:cNvPr id="3" name="Straight Connector 2">
            <a:extLst>
              <a:ext uri="{FF2B5EF4-FFF2-40B4-BE49-F238E27FC236}">
                <a16:creationId xmlns:a16="http://schemas.microsoft.com/office/drawing/2014/main" id="{EA4E4DA7-E11C-9AC9-1979-FD0EF452808F}"/>
              </a:ext>
            </a:extLst>
          </p:cNvPr>
          <p:cNvCxnSpPr>
            <a:cxnSpLocks/>
          </p:cNvCxnSpPr>
          <p:nvPr/>
        </p:nvCxnSpPr>
        <p:spPr>
          <a:xfrm>
            <a:off x="457200" y="2520981"/>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5483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tanding next to a person looking at a computer&#10;&#10;Description automatically generated">
            <a:extLst>
              <a:ext uri="{FF2B5EF4-FFF2-40B4-BE49-F238E27FC236}">
                <a16:creationId xmlns:a16="http://schemas.microsoft.com/office/drawing/2014/main" id="{65636B89-F2C4-ED24-E7F8-C53C58215C57}"/>
              </a:ext>
            </a:extLst>
          </p:cNvPr>
          <p:cNvPicPr>
            <a:picLocks noChangeAspect="1"/>
          </p:cNvPicPr>
          <p:nvPr/>
        </p:nvPicPr>
        <p:blipFill>
          <a:blip r:embed="rId4"/>
          <a:stretch>
            <a:fillRect/>
          </a:stretch>
        </p:blipFill>
        <p:spPr>
          <a:xfrm>
            <a:off x="0" y="0"/>
            <a:ext cx="14630400" cy="8229600"/>
          </a:xfrm>
          <a:prstGeom prst="rect">
            <a:avLst/>
          </a:prstGeom>
        </p:spPr>
      </p:pic>
      <p:pic>
        <p:nvPicPr>
          <p:cNvPr id="8" name="Picture 7">
            <a:extLst>
              <a:ext uri="{FF2B5EF4-FFF2-40B4-BE49-F238E27FC236}">
                <a16:creationId xmlns:a16="http://schemas.microsoft.com/office/drawing/2014/main" id="{14F5CF5A-C8FF-21A3-2E23-FFFE8CD32C8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5" name="Object 4" hidden="1">
            <a:extLst>
              <a:ext uri="{FF2B5EF4-FFF2-40B4-BE49-F238E27FC236}">
                <a16:creationId xmlns:a16="http://schemas.microsoft.com/office/drawing/2014/main" id="{A71829E2-2419-4F48-9A9A-54103976B73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5" name="Object 4" hidden="1">
                        <a:extLst>
                          <a:ext uri="{FF2B5EF4-FFF2-40B4-BE49-F238E27FC236}">
                            <a16:creationId xmlns:a16="http://schemas.microsoft.com/office/drawing/2014/main" id="{A71829E2-2419-4F48-9A9A-54103976B735}"/>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F1264C74-DD1D-204F-96FA-5C4F07B73F59}"/>
              </a:ext>
            </a:extLst>
          </p:cNvPr>
          <p:cNvSpPr>
            <a:spLocks noGrp="1"/>
          </p:cNvSpPr>
          <p:nvPr>
            <p:ph type="ftr" sz="quarter" idx="11"/>
          </p:nvPr>
        </p:nvSpPr>
        <p:spPr/>
        <p:txBody>
          <a:bodyPr/>
          <a:lstStyle/>
          <a:p>
            <a:r>
              <a:rPr lang="en-US">
                <a:sym typeface="Segoe UI" panose="020B0502040204020203" pitchFamily="34" charset="0"/>
              </a:rPr>
              <a:t>Presentation Title Here – Month 00, 000</a:t>
            </a:r>
            <a:endParaRPr lang="en-US" dirty="0">
              <a:sym typeface="Segoe UI" panose="020B0502040204020203" pitchFamily="34" charset="0"/>
            </a:endParaRPr>
          </a:p>
        </p:txBody>
      </p:sp>
      <p:sp>
        <p:nvSpPr>
          <p:cNvPr id="4" name="Text Placeholder 3">
            <a:extLst>
              <a:ext uri="{FF2B5EF4-FFF2-40B4-BE49-F238E27FC236}">
                <a16:creationId xmlns:a16="http://schemas.microsoft.com/office/drawing/2014/main" id="{E2D10BFA-428E-B648-83F6-56564C95CA9D}"/>
              </a:ext>
            </a:extLst>
          </p:cNvPr>
          <p:cNvSpPr>
            <a:spLocks noGrp="1"/>
          </p:cNvSpPr>
          <p:nvPr>
            <p:ph type="body" sz="quarter" idx="13"/>
          </p:nvPr>
        </p:nvSpPr>
        <p:spPr>
          <a:xfrm>
            <a:off x="457200" y="6341829"/>
            <a:ext cx="13715999" cy="755472"/>
          </a:xfrm>
        </p:spPr>
        <p:txBody>
          <a:bodyPr/>
          <a:lstStyle/>
          <a:p>
            <a:r>
              <a:rPr lang="en-US" sz="5400" spc="-100" dirty="0">
                <a:solidFill>
                  <a:schemeClr val="bg2"/>
                </a:solidFill>
              </a:rPr>
              <a:t>Enrolling and managing your account</a:t>
            </a:r>
          </a:p>
        </p:txBody>
      </p:sp>
      <p:sp>
        <p:nvSpPr>
          <p:cNvPr id="11" name="Slide Number Placeholder 2">
            <a:extLst>
              <a:ext uri="{FF2B5EF4-FFF2-40B4-BE49-F238E27FC236}">
                <a16:creationId xmlns:a16="http://schemas.microsoft.com/office/drawing/2014/main" id="{38E32DBB-C2FD-124D-8BF3-01E42C9E2F39}"/>
              </a:ext>
            </a:extLst>
          </p:cNvPr>
          <p:cNvSpPr txBox="1">
            <a:spLocks/>
          </p:cNvSpPr>
          <p:nvPr/>
        </p:nvSpPr>
        <p:spPr>
          <a:xfrm>
            <a:off x="13892029" y="7612687"/>
            <a:ext cx="370072" cy="174679"/>
          </a:xfrm>
          <a:prstGeom prst="rect">
            <a:avLst/>
          </a:prstGeom>
          <a:noFill/>
        </p:spPr>
        <p:txBody>
          <a:bodyPr/>
          <a:lstStyle>
            <a:defPPr>
              <a:defRPr lang="en-US"/>
            </a:defPPr>
            <a:lvl1pPr marL="0" algn="r" defTabSz="457200" rtl="0" eaLnBrk="1" latinLnBrk="0" hangingPunct="1">
              <a:defRPr sz="960" b="1" i="0" kern="1200">
                <a:solidFill>
                  <a:srgbClr val="FFFFFF"/>
                </a:solidFill>
                <a:latin typeface="Segoe UI" panose="020B0502040204020203" pitchFamily="34" charset="0"/>
                <a:ea typeface="+mn-ea"/>
                <a:cs typeface="+mn-cs"/>
                <a:sym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7AFF3D-0B71-614B-ACB6-7F45BDA6A838}" type="slidenum">
              <a:rPr lang="en-US" smtClean="0"/>
              <a:pPr/>
              <a:t>27</a:t>
            </a:fld>
            <a:endParaRPr lang="en-US" dirty="0"/>
          </a:p>
        </p:txBody>
      </p:sp>
      <p:sp>
        <p:nvSpPr>
          <p:cNvPr id="12" name="Footer Placeholder 3">
            <a:extLst>
              <a:ext uri="{FF2B5EF4-FFF2-40B4-BE49-F238E27FC236}">
                <a16:creationId xmlns:a16="http://schemas.microsoft.com/office/drawing/2014/main" id="{7C36E1DE-7349-E04E-B0E3-9830D34A2AFE}"/>
              </a:ext>
            </a:extLst>
          </p:cNvPr>
          <p:cNvSpPr txBox="1">
            <a:spLocks/>
          </p:cNvSpPr>
          <p:nvPr/>
        </p:nvSpPr>
        <p:spPr>
          <a:xfrm>
            <a:off x="8945879" y="7615599"/>
            <a:ext cx="4937760"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60" b="1" dirty="0">
                <a:solidFill>
                  <a:srgbClr val="FFFFFF"/>
                </a:solidFill>
                <a:latin typeface="Segoe UI" panose="020B0502040204020203" pitchFamily="34" charset="0"/>
                <a:cs typeface="Segoe UI" panose="020B0502040204020203" pitchFamily="34" charset="0"/>
                <a:sym typeface="Segoe UI" panose="020B0502040204020203" pitchFamily="34" charset="0"/>
              </a:rPr>
              <a:t>Prepare for a comfortable retirement — Month 00, </a:t>
            </a:r>
            <a:r>
              <a:rPr lang="en-US" sz="960" b="1" dirty="0">
                <a:solidFill>
                  <a:srgbClr val="FFFFFF"/>
                </a:solidFill>
                <a:latin typeface="Segoe UI" panose="020B0502040204020203" pitchFamily="34" charset="0"/>
                <a:cs typeface="Segoe UI" panose="020B0502040204020203" pitchFamily="34" charset="0"/>
              </a:rPr>
              <a:t>2024</a:t>
            </a:r>
            <a:endParaRPr lang="en-US" sz="960" b="1" dirty="0">
              <a:solidFill>
                <a:srgbClr val="FFFFFF"/>
              </a:solidFill>
              <a:latin typeface="Segoe UI" panose="020B0502040204020203" pitchFamily="34" charset="0"/>
              <a:cs typeface="Segoe UI" panose="020B0502040204020203" pitchFamily="34" charset="0"/>
              <a:sym typeface="Segoe UI" panose="020B0502040204020203" pitchFamily="34" charset="0"/>
            </a:endParaRPr>
          </a:p>
        </p:txBody>
      </p:sp>
      <p:pic>
        <p:nvPicPr>
          <p:cNvPr id="6" name="Graphic 5">
            <a:extLst>
              <a:ext uri="{FF2B5EF4-FFF2-40B4-BE49-F238E27FC236}">
                <a16:creationId xmlns:a16="http://schemas.microsoft.com/office/drawing/2014/main" id="{DBCF3EFF-00DD-7B8E-BE26-54573BBC757C}"/>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3269" y="7613650"/>
            <a:ext cx="1115485" cy="215900"/>
          </a:xfrm>
          <a:prstGeom prst="rect">
            <a:avLst/>
          </a:prstGeom>
        </p:spPr>
      </p:pic>
    </p:spTree>
    <p:extLst>
      <p:ext uri="{BB962C8B-B14F-4D97-AF65-F5344CB8AC3E}">
        <p14:creationId xmlns:p14="http://schemas.microsoft.com/office/powerpoint/2010/main" val="1079926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578FB135-3F82-AB46-B1DC-54D7A75D03B1}"/>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3" name="Object 12" hidden="1">
                        <a:extLst>
                          <a:ext uri="{FF2B5EF4-FFF2-40B4-BE49-F238E27FC236}">
                            <a16:creationId xmlns:a16="http://schemas.microsoft.com/office/drawing/2014/main" id="{578FB135-3F82-AB46-B1DC-54D7A75D03B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ED05C76B-9866-044C-BFFA-6CE314D880CD}"/>
              </a:ext>
            </a:extLst>
          </p:cNvPr>
          <p:cNvSpPr>
            <a:spLocks noGrp="1"/>
          </p:cNvSpPr>
          <p:nvPr>
            <p:ph type="ctrTitle"/>
          </p:nvPr>
        </p:nvSpPr>
        <p:spPr>
          <a:xfrm>
            <a:off x="346934" y="373589"/>
            <a:ext cx="13808336" cy="971116"/>
          </a:xfrm>
        </p:spPr>
        <p:txBody>
          <a:bodyPr/>
          <a:lstStyle/>
          <a:p>
            <a:r>
              <a:rPr lang="en-US" dirty="0"/>
              <a:t>Enroll in three simple steps</a:t>
            </a:r>
          </a:p>
        </p:txBody>
      </p:sp>
      <p:sp>
        <p:nvSpPr>
          <p:cNvPr id="5" name="Text Placeholder 4">
            <a:extLst>
              <a:ext uri="{FF2B5EF4-FFF2-40B4-BE49-F238E27FC236}">
                <a16:creationId xmlns:a16="http://schemas.microsoft.com/office/drawing/2014/main" id="{FB3D32FE-6B6C-914E-B681-985A5FB85856}"/>
              </a:ext>
            </a:extLst>
          </p:cNvPr>
          <p:cNvSpPr>
            <a:spLocks noGrp="1"/>
          </p:cNvSpPr>
          <p:nvPr>
            <p:ph type="body" sz="quarter" idx="12"/>
          </p:nvPr>
        </p:nvSpPr>
        <p:spPr>
          <a:xfrm>
            <a:off x="361652" y="3497727"/>
            <a:ext cx="3157049" cy="872496"/>
          </a:xfrm>
        </p:spPr>
        <p:txBody>
          <a:bodyPr/>
          <a:lstStyle/>
          <a:p>
            <a:pPr>
              <a:lnSpc>
                <a:spcPct val="100000"/>
              </a:lnSpc>
            </a:pPr>
            <a:r>
              <a:rPr lang="en-US" sz="2300" dirty="0"/>
              <a:t>Figure out how much</a:t>
            </a:r>
            <a:br>
              <a:rPr lang="en-US" sz="2300" dirty="0"/>
            </a:br>
            <a:r>
              <a:rPr lang="en-US" sz="2300" dirty="0"/>
              <a:t>you want to save</a:t>
            </a:r>
          </a:p>
          <a:p>
            <a:pPr>
              <a:lnSpc>
                <a:spcPct val="100000"/>
              </a:lnSpc>
            </a:pPr>
            <a:endParaRPr lang="en-US" dirty="0"/>
          </a:p>
        </p:txBody>
      </p:sp>
      <p:sp>
        <p:nvSpPr>
          <p:cNvPr id="6" name="Text Placeholder 5">
            <a:extLst>
              <a:ext uri="{FF2B5EF4-FFF2-40B4-BE49-F238E27FC236}">
                <a16:creationId xmlns:a16="http://schemas.microsoft.com/office/drawing/2014/main" id="{56F8687D-06E5-1F49-B94F-194DD311DFEA}"/>
              </a:ext>
            </a:extLst>
          </p:cNvPr>
          <p:cNvSpPr>
            <a:spLocks noGrp="1"/>
          </p:cNvSpPr>
          <p:nvPr>
            <p:ph type="body" sz="quarter" idx="21"/>
          </p:nvPr>
        </p:nvSpPr>
        <p:spPr>
          <a:xfrm>
            <a:off x="277025" y="2471061"/>
            <a:ext cx="1320999" cy="990597"/>
          </a:xfrm>
        </p:spPr>
        <p:txBody>
          <a:bodyPr/>
          <a:lstStyle/>
          <a:p>
            <a:r>
              <a:rPr lang="en-US" dirty="0">
                <a:solidFill>
                  <a:schemeClr val="bg1"/>
                </a:solidFill>
                <a:latin typeface="Segoe UI" panose="020B0502040204020203" pitchFamily="34" charset="0"/>
                <a:sym typeface="Segoe UI" panose="020B0502040204020203" pitchFamily="34" charset="0"/>
              </a:rPr>
              <a:t>1</a:t>
            </a:r>
          </a:p>
        </p:txBody>
      </p:sp>
      <p:sp>
        <p:nvSpPr>
          <p:cNvPr id="7" name="Text Placeholder 6">
            <a:extLst>
              <a:ext uri="{FF2B5EF4-FFF2-40B4-BE49-F238E27FC236}">
                <a16:creationId xmlns:a16="http://schemas.microsoft.com/office/drawing/2014/main" id="{11667218-8BF3-A74B-B752-5ADE90CF0A1B}"/>
              </a:ext>
            </a:extLst>
          </p:cNvPr>
          <p:cNvSpPr>
            <a:spLocks noGrp="1"/>
          </p:cNvSpPr>
          <p:nvPr>
            <p:ph type="body" sz="quarter" idx="23"/>
          </p:nvPr>
        </p:nvSpPr>
        <p:spPr>
          <a:xfrm>
            <a:off x="5247378" y="3485027"/>
            <a:ext cx="3133464" cy="872496"/>
          </a:xfrm>
        </p:spPr>
        <p:txBody>
          <a:bodyPr/>
          <a:lstStyle/>
          <a:p>
            <a:pPr>
              <a:lnSpc>
                <a:spcPct val="100000"/>
              </a:lnSpc>
            </a:pPr>
            <a:r>
              <a:rPr lang="en-US" sz="2300" dirty="0"/>
              <a:t>Decide how to invest</a:t>
            </a:r>
            <a:br>
              <a:rPr lang="en-US" sz="2300" dirty="0"/>
            </a:br>
            <a:r>
              <a:rPr lang="en-US" sz="2300" dirty="0"/>
              <a:t>your money</a:t>
            </a:r>
          </a:p>
          <a:p>
            <a:pPr>
              <a:lnSpc>
                <a:spcPct val="100000"/>
              </a:lnSpc>
            </a:pPr>
            <a:endParaRPr lang="en-US" dirty="0"/>
          </a:p>
        </p:txBody>
      </p:sp>
      <p:sp>
        <p:nvSpPr>
          <p:cNvPr id="8" name="Text Placeholder 7">
            <a:extLst>
              <a:ext uri="{FF2B5EF4-FFF2-40B4-BE49-F238E27FC236}">
                <a16:creationId xmlns:a16="http://schemas.microsoft.com/office/drawing/2014/main" id="{D240EDFF-044E-1A44-9304-AAA2BD139334}"/>
              </a:ext>
            </a:extLst>
          </p:cNvPr>
          <p:cNvSpPr>
            <a:spLocks noGrp="1"/>
          </p:cNvSpPr>
          <p:nvPr>
            <p:ph type="body" sz="quarter" idx="27"/>
          </p:nvPr>
        </p:nvSpPr>
        <p:spPr>
          <a:xfrm>
            <a:off x="10118981" y="3485027"/>
            <a:ext cx="3892854" cy="1624855"/>
          </a:xfrm>
        </p:spPr>
        <p:txBody>
          <a:bodyPr/>
          <a:lstStyle/>
          <a:p>
            <a:pPr>
              <a:lnSpc>
                <a:spcPct val="100000"/>
              </a:lnSpc>
            </a:pPr>
            <a:r>
              <a:rPr lang="en-US" sz="2300" dirty="0">
                <a:cs typeface="Segoe UI" panose="020B0502040204020203" pitchFamily="34" charset="0"/>
              </a:rPr>
              <a:t>Enroll using our online </a:t>
            </a:r>
            <a:r>
              <a:rPr lang="en-US" sz="2300" spc="10" dirty="0">
                <a:cs typeface="Segoe UI" panose="020B0502040204020203" pitchFamily="34" charset="0"/>
              </a:rPr>
              <a:t>enrollment tool or </a:t>
            </a:r>
            <a:br>
              <a:rPr lang="en-US" sz="2300" spc="10" dirty="0">
                <a:cs typeface="Segoe UI" panose="020B0502040204020203" pitchFamily="34" charset="0"/>
              </a:rPr>
            </a:br>
            <a:r>
              <a:rPr lang="en-US" sz="2300" spc="10" dirty="0">
                <a:cs typeface="Segoe UI" panose="020B0502040204020203" pitchFamily="34" charset="0"/>
              </a:rPr>
              <a:t>with your Equitable </a:t>
            </a:r>
            <a:r>
              <a:rPr lang="en-US" sz="2300" dirty="0">
                <a:cs typeface="Segoe UI" panose="020B0502040204020203" pitchFamily="34" charset="0"/>
              </a:rPr>
              <a:t>Financial Professional</a:t>
            </a:r>
          </a:p>
        </p:txBody>
      </p:sp>
      <p:sp>
        <p:nvSpPr>
          <p:cNvPr id="10" name="Text Placeholder 9">
            <a:extLst>
              <a:ext uri="{FF2B5EF4-FFF2-40B4-BE49-F238E27FC236}">
                <a16:creationId xmlns:a16="http://schemas.microsoft.com/office/drawing/2014/main" id="{EDC97D6E-CF04-B24F-9E59-F7447FE4962B}"/>
              </a:ext>
            </a:extLst>
          </p:cNvPr>
          <p:cNvSpPr>
            <a:spLocks noGrp="1"/>
          </p:cNvSpPr>
          <p:nvPr>
            <p:ph type="body" sz="quarter" idx="36"/>
          </p:nvPr>
        </p:nvSpPr>
        <p:spPr>
          <a:xfrm>
            <a:off x="5247378" y="2471061"/>
            <a:ext cx="1320999" cy="990597"/>
          </a:xfrm>
        </p:spPr>
        <p:txBody>
          <a:bodyPr/>
          <a:lstStyle/>
          <a:p>
            <a:r>
              <a:rPr lang="en-US" dirty="0">
                <a:solidFill>
                  <a:srgbClr val="FFFFFF"/>
                </a:solidFill>
                <a:latin typeface="Segoe UI" panose="020B0502040204020203" pitchFamily="34" charset="0"/>
                <a:sym typeface="Segoe UI" panose="020B0502040204020203" pitchFamily="34" charset="0"/>
              </a:rPr>
              <a:t>2</a:t>
            </a:r>
          </a:p>
        </p:txBody>
      </p:sp>
      <p:sp>
        <p:nvSpPr>
          <p:cNvPr id="11" name="Text Placeholder 10">
            <a:extLst>
              <a:ext uri="{FF2B5EF4-FFF2-40B4-BE49-F238E27FC236}">
                <a16:creationId xmlns:a16="http://schemas.microsoft.com/office/drawing/2014/main" id="{F7ED9422-D308-5740-B497-2271B3CC8F13}"/>
              </a:ext>
            </a:extLst>
          </p:cNvPr>
          <p:cNvSpPr>
            <a:spLocks noGrp="1"/>
          </p:cNvSpPr>
          <p:nvPr>
            <p:ph type="body" sz="quarter" idx="38"/>
          </p:nvPr>
        </p:nvSpPr>
        <p:spPr>
          <a:xfrm>
            <a:off x="10060777" y="2471061"/>
            <a:ext cx="1320999" cy="990597"/>
          </a:xfrm>
        </p:spPr>
        <p:txBody>
          <a:bodyPr/>
          <a:lstStyle/>
          <a:p>
            <a:r>
              <a:rPr lang="en-US" dirty="0">
                <a:latin typeface="Segoe UI" panose="020B0502040204020203" pitchFamily="34" charset="0"/>
                <a:sym typeface="Segoe UI" panose="020B0502040204020203" pitchFamily="34" charset="0"/>
              </a:rPr>
              <a:t>3</a:t>
            </a:r>
          </a:p>
        </p:txBody>
      </p:sp>
      <p:sp>
        <p:nvSpPr>
          <p:cNvPr id="20" name="Slide Number Placeholder 2">
            <a:extLst>
              <a:ext uri="{FF2B5EF4-FFF2-40B4-BE49-F238E27FC236}">
                <a16:creationId xmlns:a16="http://schemas.microsoft.com/office/drawing/2014/main" id="{87641F4A-5892-CC4E-8F89-22FCCD3EA2D7}"/>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28</a:t>
            </a:fld>
            <a:endParaRPr lang="en-US" dirty="0">
              <a:latin typeface="Segoe UI" panose="020B0502040204020203" pitchFamily="34" charset="0"/>
              <a:sym typeface="Segoe UI" panose="020B0502040204020203" pitchFamily="34" charset="0"/>
            </a:endParaRPr>
          </a:p>
        </p:txBody>
      </p:sp>
      <p:sp>
        <p:nvSpPr>
          <p:cNvPr id="21" name="Footer Placeholder 3">
            <a:extLst>
              <a:ext uri="{FF2B5EF4-FFF2-40B4-BE49-F238E27FC236}">
                <a16:creationId xmlns:a16="http://schemas.microsoft.com/office/drawing/2014/main" id="{0D7DD248-93BB-9349-B950-74AB96A5B789}"/>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spTree>
    <p:extLst>
      <p:ext uri="{BB962C8B-B14F-4D97-AF65-F5344CB8AC3E}">
        <p14:creationId xmlns:p14="http://schemas.microsoft.com/office/powerpoint/2010/main" val="2947118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342144" y="466165"/>
            <a:ext cx="13831055" cy="800100"/>
          </a:xfrm>
        </p:spPr>
        <p:txBody>
          <a:bodyPr/>
          <a:lstStyle/>
          <a:p>
            <a:r>
              <a:rPr lang="en-US" dirty="0">
                <a:sym typeface="Segoe UI" panose="020B0502040204020203" pitchFamily="34" charset="0"/>
              </a:rPr>
              <a:t>Enrollment made simple</a:t>
            </a:r>
          </a:p>
        </p:txBody>
      </p:sp>
      <p:sp>
        <p:nvSpPr>
          <p:cNvPr id="25" name="Title 5">
            <a:extLst>
              <a:ext uri="{FF2B5EF4-FFF2-40B4-BE49-F238E27FC236}">
                <a16:creationId xmlns:a16="http://schemas.microsoft.com/office/drawing/2014/main" id="{468D6FE7-2E43-2C4A-BBFD-B51580763C31}"/>
              </a:ext>
            </a:extLst>
          </p:cNvPr>
          <p:cNvSpPr txBox="1">
            <a:spLocks/>
          </p:cNvSpPr>
          <p:nvPr/>
        </p:nvSpPr>
        <p:spPr>
          <a:xfrm>
            <a:off x="370268" y="1421245"/>
            <a:ext cx="8673370" cy="1018039"/>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13446">
              <a:lnSpc>
                <a:spcPct val="100000"/>
              </a:lnSpc>
              <a:spcBef>
                <a:spcPts val="1200"/>
              </a:spcBef>
            </a:pPr>
            <a:r>
              <a:rPr lang="en-US" sz="2500" b="1" dirty="0">
                <a:solidFill>
                  <a:srgbClr val="3369FF"/>
                </a:solidFill>
                <a:latin typeface="Segoe UI" panose="020B0502040204020203" pitchFamily="34" charset="0"/>
                <a:cs typeface="Segoe UI" panose="020B0502040204020203" pitchFamily="34" charset="0"/>
              </a:rPr>
              <a:t>You</a:t>
            </a:r>
            <a:r>
              <a:rPr lang="en-US" sz="2500" b="1" dirty="0">
                <a:solidFill>
                  <a:srgbClr val="3369FF"/>
                </a:solidFill>
                <a:latin typeface="Arial" panose="020B0604020202020204" pitchFamily="34" charset="0"/>
                <a:cs typeface="Arial" panose="020B0604020202020204" pitchFamily="34" charset="0"/>
              </a:rPr>
              <a:t>’</a:t>
            </a:r>
            <a:r>
              <a:rPr lang="en-US" sz="2500" b="1" dirty="0">
                <a:solidFill>
                  <a:srgbClr val="3369FF"/>
                </a:solidFill>
                <a:latin typeface="Segoe UI" panose="020B0502040204020203" pitchFamily="34" charset="0"/>
                <a:cs typeface="Segoe UI" panose="020B0502040204020203" pitchFamily="34" charset="0"/>
              </a:rPr>
              <a:t>re automatically enrolled.</a:t>
            </a:r>
          </a:p>
          <a:p>
            <a:pPr marL="13446">
              <a:spcBef>
                <a:spcPts val="1200"/>
              </a:spcBef>
            </a:pPr>
            <a:r>
              <a:rPr lang="en-US" sz="2500" b="1" spc="-71" dirty="0">
                <a:solidFill>
                  <a:srgbClr val="3369FF"/>
                </a:solidFill>
                <a:latin typeface="Segoe UI" panose="020B0502040204020203" pitchFamily="34" charset="0"/>
                <a:cs typeface="Segoe UI" panose="020B0502040204020203" pitchFamily="34" charset="0"/>
              </a:rPr>
              <a:t>But you can change the amounts and allocations.</a:t>
            </a:r>
          </a:p>
        </p:txBody>
      </p:sp>
      <p:sp>
        <p:nvSpPr>
          <p:cNvPr id="32" name="Slide Number Placeholder 2">
            <a:extLst>
              <a:ext uri="{FF2B5EF4-FFF2-40B4-BE49-F238E27FC236}">
                <a16:creationId xmlns:a16="http://schemas.microsoft.com/office/drawing/2014/main" id="{BEB30431-A5A3-124F-B08B-1E88B8F8B555}"/>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29</a:t>
            </a:fld>
            <a:endParaRPr lang="en-US" dirty="0">
              <a:latin typeface="Segoe UI" panose="020B0502040204020203" pitchFamily="34" charset="0"/>
              <a:sym typeface="Segoe UI" panose="020B0502040204020203" pitchFamily="34" charset="0"/>
            </a:endParaRPr>
          </a:p>
        </p:txBody>
      </p:sp>
      <p:sp>
        <p:nvSpPr>
          <p:cNvPr id="33" name="Footer Placeholder 3">
            <a:extLst>
              <a:ext uri="{FF2B5EF4-FFF2-40B4-BE49-F238E27FC236}">
                <a16:creationId xmlns:a16="http://schemas.microsoft.com/office/drawing/2014/main" id="{C2A0E93E-09FB-704E-B9F3-E7826920D9E3}"/>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sp>
        <p:nvSpPr>
          <p:cNvPr id="10" name="TextBox 9">
            <a:extLst>
              <a:ext uri="{FF2B5EF4-FFF2-40B4-BE49-F238E27FC236}">
                <a16:creationId xmlns:a16="http://schemas.microsoft.com/office/drawing/2014/main" id="{62573812-737E-336D-4927-1130CAAE65F3}"/>
              </a:ext>
            </a:extLst>
          </p:cNvPr>
          <p:cNvSpPr txBox="1"/>
          <p:nvPr/>
        </p:nvSpPr>
        <p:spPr>
          <a:xfrm>
            <a:off x="3045678" y="5405318"/>
            <a:ext cx="3519419" cy="1015663"/>
          </a:xfrm>
          <a:prstGeom prst="rect">
            <a:avLst/>
          </a:prstGeom>
          <a:noFill/>
          <a:ln w="6350">
            <a:noFill/>
          </a:ln>
          <a:effectLst/>
        </p:spPr>
        <p:txBody>
          <a:bodyPr wrap="square" tIns="0" bIns="182880" rtlCol="0" anchor="t" anchorCtr="0">
            <a:spAutoFit/>
          </a:bodyPr>
          <a:lstStyle/>
          <a:p>
            <a:pPr lvl="0" algn="ctr"/>
            <a:r>
              <a:rPr lang="en-US" sz="2700" b="1" spc="-40" dirty="0">
                <a:solidFill>
                  <a:schemeClr val="tx2"/>
                </a:solidFill>
                <a:latin typeface="Segoe UI Semibold" panose="020B0502040204020203" pitchFamily="34" charset="0"/>
                <a:cs typeface="Segoe UI Semibold" panose="020B0502040204020203" pitchFamily="34" charset="0"/>
              </a:rPr>
              <a:t>Your</a:t>
            </a:r>
            <a:br>
              <a:rPr lang="en-US" sz="2700" b="1" spc="-40" dirty="0">
                <a:solidFill>
                  <a:schemeClr val="tx2"/>
                </a:solidFill>
                <a:latin typeface="Segoe UI Semibold" panose="020B0502040204020203" pitchFamily="34" charset="0"/>
                <a:cs typeface="Segoe UI Semibold" panose="020B0502040204020203" pitchFamily="34" charset="0"/>
              </a:rPr>
            </a:br>
            <a:r>
              <a:rPr lang="en-US" sz="2700" b="1" spc="-40" dirty="0">
                <a:solidFill>
                  <a:schemeClr val="tx2"/>
                </a:solidFill>
                <a:latin typeface="Segoe UI Semibold" panose="020B0502040204020203" pitchFamily="34" charset="0"/>
                <a:cs typeface="Segoe UI Semibold" panose="020B0502040204020203" pitchFamily="34" charset="0"/>
              </a:rPr>
              <a:t>contribution amount</a:t>
            </a:r>
          </a:p>
        </p:txBody>
      </p:sp>
      <p:sp>
        <p:nvSpPr>
          <p:cNvPr id="11" name="TextBox 10">
            <a:extLst>
              <a:ext uri="{FF2B5EF4-FFF2-40B4-BE49-F238E27FC236}">
                <a16:creationId xmlns:a16="http://schemas.microsoft.com/office/drawing/2014/main" id="{BD08A2FC-695B-9F4C-64FB-A3C7FEB1B605}"/>
              </a:ext>
            </a:extLst>
          </p:cNvPr>
          <p:cNvSpPr txBox="1"/>
          <p:nvPr/>
        </p:nvSpPr>
        <p:spPr>
          <a:xfrm>
            <a:off x="7859822" y="5405317"/>
            <a:ext cx="3664967" cy="1015663"/>
          </a:xfrm>
          <a:prstGeom prst="rect">
            <a:avLst/>
          </a:prstGeom>
          <a:noFill/>
          <a:ln w="6350">
            <a:noFill/>
          </a:ln>
          <a:effectLst/>
        </p:spPr>
        <p:txBody>
          <a:bodyPr wrap="square" tIns="0" bIns="182880" rtlCol="0" anchor="t" anchorCtr="0">
            <a:spAutoFit/>
          </a:bodyPr>
          <a:lstStyle/>
          <a:p>
            <a:pPr lvl="0" algn="ctr"/>
            <a:r>
              <a:rPr lang="en-US" sz="2700" b="1" spc="-40" dirty="0">
                <a:solidFill>
                  <a:schemeClr val="tx2"/>
                </a:solidFill>
                <a:latin typeface="Segoe UI Semibold" panose="020B0502040204020203" pitchFamily="34" charset="0"/>
                <a:cs typeface="Segoe UI Semibold" panose="020B0502040204020203" pitchFamily="34" charset="0"/>
              </a:rPr>
              <a:t>Your</a:t>
            </a:r>
            <a:br>
              <a:rPr lang="en-US" sz="2700" b="1" spc="-40" dirty="0">
                <a:solidFill>
                  <a:schemeClr val="tx2"/>
                </a:solidFill>
                <a:latin typeface="Segoe UI Semibold" panose="020B0502040204020203" pitchFamily="34" charset="0"/>
                <a:cs typeface="Segoe UI Semibold" panose="020B0502040204020203" pitchFamily="34" charset="0"/>
              </a:rPr>
            </a:br>
            <a:r>
              <a:rPr lang="en-US" sz="2700" b="1" spc="-40" dirty="0">
                <a:solidFill>
                  <a:schemeClr val="tx2"/>
                </a:solidFill>
                <a:latin typeface="Segoe UI Semibold" panose="020B0502040204020203" pitchFamily="34" charset="0"/>
                <a:cs typeface="Segoe UI Semibold" panose="020B0502040204020203" pitchFamily="34" charset="0"/>
              </a:rPr>
              <a:t>allocation</a:t>
            </a:r>
          </a:p>
        </p:txBody>
      </p:sp>
      <p:cxnSp>
        <p:nvCxnSpPr>
          <p:cNvPr id="12" name="Straight Connector 11">
            <a:extLst>
              <a:ext uri="{FF2B5EF4-FFF2-40B4-BE49-F238E27FC236}">
                <a16:creationId xmlns:a16="http://schemas.microsoft.com/office/drawing/2014/main" id="{102F427E-6BEE-444B-8404-B34614EB8A67}"/>
              </a:ext>
            </a:extLst>
          </p:cNvPr>
          <p:cNvCxnSpPr>
            <a:cxnSpLocks/>
          </p:cNvCxnSpPr>
          <p:nvPr/>
        </p:nvCxnSpPr>
        <p:spPr>
          <a:xfrm flipV="1">
            <a:off x="7328653" y="3451123"/>
            <a:ext cx="0" cy="2721077"/>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pic>
        <p:nvPicPr>
          <p:cNvPr id="9" name="Graphic 8">
            <a:extLst>
              <a:ext uri="{FF2B5EF4-FFF2-40B4-BE49-F238E27FC236}">
                <a16:creationId xmlns:a16="http://schemas.microsoft.com/office/drawing/2014/main" id="{7DF09034-7289-8A50-C8B1-39522BE9CA2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978713" y="3541222"/>
            <a:ext cx="1426005" cy="1426005"/>
          </a:xfrm>
          <a:prstGeom prst="rect">
            <a:avLst/>
          </a:prstGeom>
        </p:spPr>
      </p:pic>
      <p:pic>
        <p:nvPicPr>
          <p:cNvPr id="14" name="Graphic 13">
            <a:extLst>
              <a:ext uri="{FF2B5EF4-FFF2-40B4-BE49-F238E27FC236}">
                <a16:creationId xmlns:a16="http://schemas.microsoft.com/office/drawing/2014/main" id="{8AFBFE77-6CE5-EFEC-1FB6-404F53731A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03196" y="3551091"/>
            <a:ext cx="1411433" cy="1411433"/>
          </a:xfrm>
          <a:prstGeom prst="rect">
            <a:avLst/>
          </a:prstGeom>
        </p:spPr>
      </p:pic>
    </p:spTree>
    <p:extLst>
      <p:ext uri="{BB962C8B-B14F-4D97-AF65-F5344CB8AC3E}">
        <p14:creationId xmlns:p14="http://schemas.microsoft.com/office/powerpoint/2010/main" val="3766759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and person sitting at a table&#10;&#10;Description automatically generated">
            <a:extLst>
              <a:ext uri="{FF2B5EF4-FFF2-40B4-BE49-F238E27FC236}">
                <a16:creationId xmlns:a16="http://schemas.microsoft.com/office/drawing/2014/main" id="{DD16BA9C-3C94-44DB-D62C-228484036F50}"/>
              </a:ext>
            </a:extLst>
          </p:cNvPr>
          <p:cNvPicPr>
            <a:picLocks noChangeAspect="1"/>
          </p:cNvPicPr>
          <p:nvPr/>
        </p:nvPicPr>
        <p:blipFill>
          <a:blip r:embed="rId4"/>
          <a:stretch>
            <a:fillRect/>
          </a:stretch>
        </p:blipFill>
        <p:spPr>
          <a:xfrm>
            <a:off x="0" y="-8545"/>
            <a:ext cx="14630400" cy="8218842"/>
          </a:xfrm>
          <a:prstGeom prst="rect">
            <a:avLst/>
          </a:prstGeom>
        </p:spPr>
      </p:pic>
      <p:pic>
        <p:nvPicPr>
          <p:cNvPr id="13" name="Picture 12">
            <a:extLst>
              <a:ext uri="{FF2B5EF4-FFF2-40B4-BE49-F238E27FC236}">
                <a16:creationId xmlns:a16="http://schemas.microsoft.com/office/drawing/2014/main" id="{6B4E1B51-8486-5B45-B45C-2357AFAF842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5" name="Object 4" hidden="1">
            <a:extLst>
              <a:ext uri="{FF2B5EF4-FFF2-40B4-BE49-F238E27FC236}">
                <a16:creationId xmlns:a16="http://schemas.microsoft.com/office/drawing/2014/main" id="{A71829E2-2419-4F48-9A9A-54103976B73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5" name="Object 4" hidden="1">
                        <a:extLst>
                          <a:ext uri="{FF2B5EF4-FFF2-40B4-BE49-F238E27FC236}">
                            <a16:creationId xmlns:a16="http://schemas.microsoft.com/office/drawing/2014/main" id="{A71829E2-2419-4F48-9A9A-54103976B735}"/>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8BC19A1D-932A-F348-84C9-F98EECDF1DF0}"/>
              </a:ext>
            </a:extLst>
          </p:cNvPr>
          <p:cNvSpPr>
            <a:spLocks noGrp="1"/>
          </p:cNvSpPr>
          <p:nvPr>
            <p:ph type="sldNum" sz="quarter" idx="4"/>
          </p:nvPr>
        </p:nvSpPr>
        <p:spPr/>
        <p:txBody>
          <a:bodyPr/>
          <a:lstStyle/>
          <a:p>
            <a:fld id="{2C7AFF3D-0B71-614B-ACB6-7F45BDA6A838}" type="slidenum">
              <a:rPr lang="en-US" smtClean="0">
                <a:latin typeface="Segoe UI" panose="020B0502040204020203" pitchFamily="34" charset="0"/>
                <a:sym typeface="Segoe UI" panose="020B0502040204020203" pitchFamily="34" charset="0"/>
              </a:rPr>
              <a:pPr/>
              <a:t>3</a:t>
            </a:fld>
            <a:endParaRPr lang="en-US" dirty="0">
              <a:latin typeface="Segoe UI" panose="020B0502040204020203" pitchFamily="34" charset="0"/>
              <a:sym typeface="Segoe UI" panose="020B0502040204020203" pitchFamily="34" charset="0"/>
            </a:endParaRPr>
          </a:p>
        </p:txBody>
      </p:sp>
      <p:sp>
        <p:nvSpPr>
          <p:cNvPr id="3" name="Footer Placeholder 2">
            <a:extLst>
              <a:ext uri="{FF2B5EF4-FFF2-40B4-BE49-F238E27FC236}">
                <a16:creationId xmlns:a16="http://schemas.microsoft.com/office/drawing/2014/main" id="{F1264C74-DD1D-204F-96FA-5C4F07B73F59}"/>
              </a:ext>
            </a:extLst>
          </p:cNvPr>
          <p:cNvSpPr>
            <a:spLocks noGrp="1"/>
          </p:cNvSpPr>
          <p:nvPr>
            <p:ph type="ftr" sz="quarter" idx="11"/>
          </p:nvPr>
        </p:nvSpPr>
        <p:spPr/>
        <p:txBody>
          <a:bodyPr/>
          <a:lstStyle/>
          <a:p>
            <a:r>
              <a:rPr lang="en-US" dirty="0">
                <a:latin typeface="Segoe UI" panose="020B0502040204020203" pitchFamily="34" charset="0"/>
                <a:sym typeface="Segoe UI" panose="020B0502040204020203" pitchFamily="34" charset="0"/>
              </a:rPr>
              <a:t>Prepare for a comfortable retirement — 2025</a:t>
            </a:r>
          </a:p>
        </p:txBody>
      </p:sp>
      <p:sp>
        <p:nvSpPr>
          <p:cNvPr id="4" name="Text Placeholder 3">
            <a:extLst>
              <a:ext uri="{FF2B5EF4-FFF2-40B4-BE49-F238E27FC236}">
                <a16:creationId xmlns:a16="http://schemas.microsoft.com/office/drawing/2014/main" id="{E2D10BFA-428E-B648-83F6-56564C95CA9D}"/>
              </a:ext>
            </a:extLst>
          </p:cNvPr>
          <p:cNvSpPr>
            <a:spLocks noGrp="1"/>
          </p:cNvSpPr>
          <p:nvPr>
            <p:ph type="body" sz="quarter" idx="13"/>
          </p:nvPr>
        </p:nvSpPr>
        <p:spPr/>
        <p:txBody>
          <a:bodyPr/>
          <a:lstStyle/>
          <a:p>
            <a:pPr marL="0" indent="0" algn="ctr">
              <a:buNone/>
            </a:pPr>
            <a:r>
              <a:rPr lang="en-US" dirty="0">
                <a:solidFill>
                  <a:schemeClr val="bg2"/>
                </a:solidFill>
              </a:rPr>
              <a:t>How your plan works</a:t>
            </a:r>
          </a:p>
        </p:txBody>
      </p:sp>
      <p:pic>
        <p:nvPicPr>
          <p:cNvPr id="12" name="Graphic 11">
            <a:extLst>
              <a:ext uri="{FF2B5EF4-FFF2-40B4-BE49-F238E27FC236}">
                <a16:creationId xmlns:a16="http://schemas.microsoft.com/office/drawing/2014/main" id="{68B07937-F2CD-8D53-A5F9-17DC7A22846A}"/>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3269" y="7613650"/>
            <a:ext cx="1115485" cy="215900"/>
          </a:xfrm>
          <a:prstGeom prst="rect">
            <a:avLst/>
          </a:prstGeom>
        </p:spPr>
      </p:pic>
    </p:spTree>
    <p:extLst>
      <p:ext uri="{BB962C8B-B14F-4D97-AF65-F5344CB8AC3E}">
        <p14:creationId xmlns:p14="http://schemas.microsoft.com/office/powerpoint/2010/main" val="1228315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45176F67-2BB6-46EE-4EB9-4046E480D875}"/>
              </a:ext>
            </a:extLst>
          </p:cNvPr>
          <p:cNvGrpSpPr/>
          <p:nvPr/>
        </p:nvGrpSpPr>
        <p:grpSpPr>
          <a:xfrm>
            <a:off x="8357352" y="2710305"/>
            <a:ext cx="4626831" cy="4466355"/>
            <a:chOff x="8357352" y="2710305"/>
            <a:chExt cx="4626831" cy="4466355"/>
          </a:xfrm>
        </p:grpSpPr>
        <p:sp>
          <p:nvSpPr>
            <p:cNvPr id="31" name="Freeform: Shape 30">
              <a:extLst>
                <a:ext uri="{FF2B5EF4-FFF2-40B4-BE49-F238E27FC236}">
                  <a16:creationId xmlns:a16="http://schemas.microsoft.com/office/drawing/2014/main" id="{45F83B06-B61E-6117-F424-496AEEDCF8B3}"/>
                </a:ext>
              </a:extLst>
            </p:cNvPr>
            <p:cNvSpPr/>
            <p:nvPr/>
          </p:nvSpPr>
          <p:spPr>
            <a:xfrm>
              <a:off x="9996756" y="2710305"/>
              <a:ext cx="1348023" cy="1348023"/>
            </a:xfrm>
            <a:custGeom>
              <a:avLst/>
              <a:gdLst>
                <a:gd name="connsiteX0" fmla="*/ 0 w 1348023"/>
                <a:gd name="connsiteY0" fmla="*/ 674012 h 1348023"/>
                <a:gd name="connsiteX1" fmla="*/ 674012 w 1348023"/>
                <a:gd name="connsiteY1" fmla="*/ 0 h 1348023"/>
                <a:gd name="connsiteX2" fmla="*/ 1348024 w 1348023"/>
                <a:gd name="connsiteY2" fmla="*/ 674012 h 1348023"/>
                <a:gd name="connsiteX3" fmla="*/ 674012 w 1348023"/>
                <a:gd name="connsiteY3" fmla="*/ 1348024 h 1348023"/>
                <a:gd name="connsiteX4" fmla="*/ 0 w 1348023"/>
                <a:gd name="connsiteY4" fmla="*/ 674012 h 134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023" h="1348023">
                  <a:moveTo>
                    <a:pt x="0" y="674012"/>
                  </a:moveTo>
                  <a:cubicBezTo>
                    <a:pt x="0" y="301765"/>
                    <a:pt x="301765" y="0"/>
                    <a:pt x="674012" y="0"/>
                  </a:cubicBezTo>
                  <a:cubicBezTo>
                    <a:pt x="1046259" y="0"/>
                    <a:pt x="1348024" y="301765"/>
                    <a:pt x="1348024" y="674012"/>
                  </a:cubicBezTo>
                  <a:cubicBezTo>
                    <a:pt x="1348024" y="1046259"/>
                    <a:pt x="1046259" y="1348024"/>
                    <a:pt x="674012" y="1348024"/>
                  </a:cubicBezTo>
                  <a:cubicBezTo>
                    <a:pt x="301765" y="1348024"/>
                    <a:pt x="0" y="1046259"/>
                    <a:pt x="0" y="674012"/>
                  </a:cubicBezTo>
                  <a:close/>
                </a:path>
              </a:pathLst>
            </a:custGeom>
            <a:blipFill dpi="0" rotWithShape="0">
              <a:blip r:embed="rId4"/>
              <a:srcRect/>
              <a:stretch>
                <a:fillRect l="1" t="-21178" r="-17180" b="-54591"/>
              </a:stretch>
            </a:blipFill>
          </p:spPr>
          <p:style>
            <a:lnRef idx="2">
              <a:schemeClr val="lt1">
                <a:hueOff val="0"/>
                <a:satOff val="0"/>
                <a:lumOff val="0"/>
                <a:alphaOff val="0"/>
              </a:schemeClr>
            </a:lnRef>
            <a:fillRef idx="1">
              <a:scrgbClr r="0" g="0" b="0"/>
            </a:fillRef>
            <a:effectRef idx="0">
              <a:schemeClr val="accent1">
                <a:alpha val="90000"/>
                <a:hueOff val="0"/>
                <a:satOff val="0"/>
                <a:lumOff val="0"/>
                <a:alphaOff val="0"/>
              </a:schemeClr>
            </a:effectRef>
            <a:fontRef idx="minor">
              <a:schemeClr val="lt1"/>
            </a:fontRef>
          </p:style>
          <p:txBody>
            <a:bodyPr spcFirstLastPara="0" vert="horz" wrap="square" lIns="235513" tIns="235513" rIns="235513" bIns="235513"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32" name="Freeform: Shape 31">
              <a:extLst>
                <a:ext uri="{FF2B5EF4-FFF2-40B4-BE49-F238E27FC236}">
                  <a16:creationId xmlns:a16="http://schemas.microsoft.com/office/drawing/2014/main" id="{2A62EDB0-D589-ADFC-74D3-B18E5CBF63CE}"/>
                </a:ext>
              </a:extLst>
            </p:cNvPr>
            <p:cNvSpPr/>
            <p:nvPr/>
          </p:nvSpPr>
          <p:spPr>
            <a:xfrm rot="2160000">
              <a:off x="11302463" y="3746405"/>
              <a:ext cx="359547" cy="454958"/>
            </a:xfrm>
            <a:custGeom>
              <a:avLst/>
              <a:gdLst>
                <a:gd name="connsiteX0" fmla="*/ 0 w 359547"/>
                <a:gd name="connsiteY0" fmla="*/ 90992 h 454958"/>
                <a:gd name="connsiteX1" fmla="*/ 179774 w 359547"/>
                <a:gd name="connsiteY1" fmla="*/ 90992 h 454958"/>
                <a:gd name="connsiteX2" fmla="*/ 179774 w 359547"/>
                <a:gd name="connsiteY2" fmla="*/ 0 h 454958"/>
                <a:gd name="connsiteX3" fmla="*/ 359547 w 359547"/>
                <a:gd name="connsiteY3" fmla="*/ 227479 h 454958"/>
                <a:gd name="connsiteX4" fmla="*/ 179774 w 359547"/>
                <a:gd name="connsiteY4" fmla="*/ 454958 h 454958"/>
                <a:gd name="connsiteX5" fmla="*/ 179774 w 359547"/>
                <a:gd name="connsiteY5" fmla="*/ 363966 h 454958"/>
                <a:gd name="connsiteX6" fmla="*/ 0 w 359547"/>
                <a:gd name="connsiteY6" fmla="*/ 363966 h 454958"/>
                <a:gd name="connsiteX7" fmla="*/ 0 w 359547"/>
                <a:gd name="connsiteY7" fmla="*/ 90992 h 45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547" h="454958">
                  <a:moveTo>
                    <a:pt x="0" y="90992"/>
                  </a:moveTo>
                  <a:lnTo>
                    <a:pt x="179774" y="90992"/>
                  </a:lnTo>
                  <a:lnTo>
                    <a:pt x="179774" y="0"/>
                  </a:lnTo>
                  <a:lnTo>
                    <a:pt x="359547" y="227479"/>
                  </a:lnTo>
                  <a:lnTo>
                    <a:pt x="179774" y="454958"/>
                  </a:lnTo>
                  <a:lnTo>
                    <a:pt x="179774" y="363966"/>
                  </a:lnTo>
                  <a:lnTo>
                    <a:pt x="0" y="363966"/>
                  </a:lnTo>
                  <a:lnTo>
                    <a:pt x="0" y="90992"/>
                  </a:lnTo>
                  <a:close/>
                </a:path>
              </a:pathLst>
            </a:custGeom>
          </p:spPr>
          <p:style>
            <a:lnRef idx="0">
              <a:schemeClr val="accent1">
                <a:shade val="90000"/>
                <a:hueOff val="0"/>
                <a:satOff val="0"/>
                <a:lumOff val="0"/>
                <a:alphaOff val="0"/>
              </a:schemeClr>
            </a:lnRef>
            <a:fillRef idx="1">
              <a:schemeClr val="accent1">
                <a:shade val="90000"/>
                <a:hueOff val="0"/>
                <a:satOff val="0"/>
                <a:lumOff val="0"/>
                <a:alphaOff val="0"/>
              </a:schemeClr>
            </a:fillRef>
            <a:effectRef idx="0">
              <a:schemeClr val="accent1">
                <a:shade val="90000"/>
                <a:hueOff val="0"/>
                <a:satOff val="0"/>
                <a:lumOff val="0"/>
                <a:alphaOff val="0"/>
              </a:schemeClr>
            </a:effectRef>
            <a:fontRef idx="minor">
              <a:schemeClr val="lt1"/>
            </a:fontRef>
          </p:style>
          <p:txBody>
            <a:bodyPr spcFirstLastPara="0" vert="horz" wrap="square" lIns="0" tIns="90992" rIns="107863" bIns="90991"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33" name="Freeform: Shape 32">
              <a:extLst>
                <a:ext uri="{FF2B5EF4-FFF2-40B4-BE49-F238E27FC236}">
                  <a16:creationId xmlns:a16="http://schemas.microsoft.com/office/drawing/2014/main" id="{1B123C5A-9D2F-7849-2633-7A0FF3C50114}"/>
                </a:ext>
              </a:extLst>
            </p:cNvPr>
            <p:cNvSpPr/>
            <p:nvPr/>
          </p:nvSpPr>
          <p:spPr>
            <a:xfrm>
              <a:off x="11636160" y="3901402"/>
              <a:ext cx="1348023" cy="1348023"/>
            </a:xfrm>
            <a:custGeom>
              <a:avLst/>
              <a:gdLst>
                <a:gd name="connsiteX0" fmla="*/ 0 w 1348023"/>
                <a:gd name="connsiteY0" fmla="*/ 674012 h 1348023"/>
                <a:gd name="connsiteX1" fmla="*/ 674012 w 1348023"/>
                <a:gd name="connsiteY1" fmla="*/ 0 h 1348023"/>
                <a:gd name="connsiteX2" fmla="*/ 1348024 w 1348023"/>
                <a:gd name="connsiteY2" fmla="*/ 674012 h 1348023"/>
                <a:gd name="connsiteX3" fmla="*/ 674012 w 1348023"/>
                <a:gd name="connsiteY3" fmla="*/ 1348024 h 1348023"/>
                <a:gd name="connsiteX4" fmla="*/ 0 w 1348023"/>
                <a:gd name="connsiteY4" fmla="*/ 674012 h 134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023" h="1348023">
                  <a:moveTo>
                    <a:pt x="0" y="674012"/>
                  </a:moveTo>
                  <a:cubicBezTo>
                    <a:pt x="0" y="301765"/>
                    <a:pt x="301765" y="0"/>
                    <a:pt x="674012" y="0"/>
                  </a:cubicBezTo>
                  <a:cubicBezTo>
                    <a:pt x="1046259" y="0"/>
                    <a:pt x="1348024" y="301765"/>
                    <a:pt x="1348024" y="674012"/>
                  </a:cubicBezTo>
                  <a:cubicBezTo>
                    <a:pt x="1348024" y="1046259"/>
                    <a:pt x="1046259" y="1348024"/>
                    <a:pt x="674012" y="1348024"/>
                  </a:cubicBezTo>
                  <a:cubicBezTo>
                    <a:pt x="301765" y="1348024"/>
                    <a:pt x="0" y="1046259"/>
                    <a:pt x="0" y="674012"/>
                  </a:cubicBezTo>
                  <a:close/>
                </a:path>
              </a:pathLst>
            </a:custGeom>
            <a:blipFill dpi="0" rotWithShape="0">
              <a:blip r:embed="rId5"/>
              <a:srcRect/>
              <a:stretch>
                <a:fillRect l="-26956" t="-44367" r="-25965" b="-85015"/>
              </a:stretch>
            </a:blipFill>
          </p:spPr>
          <p:style>
            <a:lnRef idx="2">
              <a:schemeClr val="lt1">
                <a:hueOff val="0"/>
                <a:satOff val="0"/>
                <a:lumOff val="0"/>
                <a:alphaOff val="0"/>
              </a:schemeClr>
            </a:lnRef>
            <a:fillRef idx="1">
              <a:scrgbClr r="0" g="0" b="0"/>
            </a:fillRef>
            <a:effectRef idx="0">
              <a:schemeClr val="accent1">
                <a:alpha val="90000"/>
                <a:hueOff val="0"/>
                <a:satOff val="0"/>
                <a:lumOff val="0"/>
                <a:alphaOff val="-10000"/>
              </a:schemeClr>
            </a:effectRef>
            <a:fontRef idx="minor">
              <a:schemeClr val="lt1"/>
            </a:fontRef>
          </p:style>
          <p:txBody>
            <a:bodyPr spcFirstLastPara="0" vert="horz" wrap="square" lIns="235513" tIns="235513" rIns="235513" bIns="235513"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34" name="Freeform: Shape 33">
              <a:extLst>
                <a:ext uri="{FF2B5EF4-FFF2-40B4-BE49-F238E27FC236}">
                  <a16:creationId xmlns:a16="http://schemas.microsoft.com/office/drawing/2014/main" id="{A96C6557-92D6-C161-5400-3E02F6163F21}"/>
                </a:ext>
              </a:extLst>
            </p:cNvPr>
            <p:cNvSpPr/>
            <p:nvPr/>
          </p:nvSpPr>
          <p:spPr>
            <a:xfrm rot="17280000">
              <a:off x="11820444" y="5301874"/>
              <a:ext cx="359547" cy="454959"/>
            </a:xfrm>
            <a:custGeom>
              <a:avLst/>
              <a:gdLst>
                <a:gd name="connsiteX0" fmla="*/ 0 w 359547"/>
                <a:gd name="connsiteY0" fmla="*/ 90992 h 454958"/>
                <a:gd name="connsiteX1" fmla="*/ 179774 w 359547"/>
                <a:gd name="connsiteY1" fmla="*/ 90992 h 454958"/>
                <a:gd name="connsiteX2" fmla="*/ 179774 w 359547"/>
                <a:gd name="connsiteY2" fmla="*/ 0 h 454958"/>
                <a:gd name="connsiteX3" fmla="*/ 359547 w 359547"/>
                <a:gd name="connsiteY3" fmla="*/ 227479 h 454958"/>
                <a:gd name="connsiteX4" fmla="*/ 179774 w 359547"/>
                <a:gd name="connsiteY4" fmla="*/ 454958 h 454958"/>
                <a:gd name="connsiteX5" fmla="*/ 179774 w 359547"/>
                <a:gd name="connsiteY5" fmla="*/ 363966 h 454958"/>
                <a:gd name="connsiteX6" fmla="*/ 0 w 359547"/>
                <a:gd name="connsiteY6" fmla="*/ 363966 h 454958"/>
                <a:gd name="connsiteX7" fmla="*/ 0 w 359547"/>
                <a:gd name="connsiteY7" fmla="*/ 90992 h 45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547" h="454958">
                  <a:moveTo>
                    <a:pt x="359547" y="363966"/>
                  </a:moveTo>
                  <a:lnTo>
                    <a:pt x="179773" y="363966"/>
                  </a:lnTo>
                  <a:lnTo>
                    <a:pt x="179773" y="454958"/>
                  </a:lnTo>
                  <a:lnTo>
                    <a:pt x="0" y="227479"/>
                  </a:lnTo>
                  <a:lnTo>
                    <a:pt x="179773" y="0"/>
                  </a:lnTo>
                  <a:lnTo>
                    <a:pt x="179773" y="90992"/>
                  </a:lnTo>
                  <a:lnTo>
                    <a:pt x="359547" y="90992"/>
                  </a:lnTo>
                  <a:lnTo>
                    <a:pt x="359547" y="363966"/>
                  </a:lnTo>
                  <a:close/>
                </a:path>
              </a:pathLst>
            </a:custGeom>
          </p:spPr>
          <p:style>
            <a:lnRef idx="0">
              <a:schemeClr val="accent1">
                <a:shade val="90000"/>
                <a:hueOff val="119258"/>
                <a:satOff val="2646"/>
                <a:lumOff val="7530"/>
                <a:alphaOff val="0"/>
              </a:schemeClr>
            </a:lnRef>
            <a:fillRef idx="1">
              <a:schemeClr val="accent1">
                <a:shade val="90000"/>
                <a:hueOff val="119258"/>
                <a:satOff val="2646"/>
                <a:lumOff val="7530"/>
                <a:alphaOff val="0"/>
              </a:schemeClr>
            </a:fillRef>
            <a:effectRef idx="0">
              <a:schemeClr val="accent1">
                <a:shade val="90000"/>
                <a:hueOff val="119258"/>
                <a:satOff val="2646"/>
                <a:lumOff val="7530"/>
                <a:alphaOff val="0"/>
              </a:schemeClr>
            </a:effectRef>
            <a:fontRef idx="minor">
              <a:schemeClr val="lt1"/>
            </a:fontRef>
          </p:style>
          <p:txBody>
            <a:bodyPr spcFirstLastPara="0" vert="horz" wrap="square" lIns="107862" tIns="90992" rIns="1" bIns="90992"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35" name="Freeform: Shape 34">
              <a:extLst>
                <a:ext uri="{FF2B5EF4-FFF2-40B4-BE49-F238E27FC236}">
                  <a16:creationId xmlns:a16="http://schemas.microsoft.com/office/drawing/2014/main" id="{B5BC5629-110E-9405-D033-982C94B8A560}"/>
                </a:ext>
              </a:extLst>
            </p:cNvPr>
            <p:cNvSpPr/>
            <p:nvPr/>
          </p:nvSpPr>
          <p:spPr>
            <a:xfrm>
              <a:off x="11009963" y="5828637"/>
              <a:ext cx="1348023" cy="1348023"/>
            </a:xfrm>
            <a:custGeom>
              <a:avLst/>
              <a:gdLst>
                <a:gd name="connsiteX0" fmla="*/ 0 w 1348023"/>
                <a:gd name="connsiteY0" fmla="*/ 674012 h 1348023"/>
                <a:gd name="connsiteX1" fmla="*/ 674012 w 1348023"/>
                <a:gd name="connsiteY1" fmla="*/ 0 h 1348023"/>
                <a:gd name="connsiteX2" fmla="*/ 1348024 w 1348023"/>
                <a:gd name="connsiteY2" fmla="*/ 674012 h 1348023"/>
                <a:gd name="connsiteX3" fmla="*/ 674012 w 1348023"/>
                <a:gd name="connsiteY3" fmla="*/ 1348024 h 1348023"/>
                <a:gd name="connsiteX4" fmla="*/ 0 w 1348023"/>
                <a:gd name="connsiteY4" fmla="*/ 674012 h 134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023" h="1348023">
                  <a:moveTo>
                    <a:pt x="0" y="674012"/>
                  </a:moveTo>
                  <a:cubicBezTo>
                    <a:pt x="0" y="301765"/>
                    <a:pt x="301765" y="0"/>
                    <a:pt x="674012" y="0"/>
                  </a:cubicBezTo>
                  <a:cubicBezTo>
                    <a:pt x="1046259" y="0"/>
                    <a:pt x="1348024" y="301765"/>
                    <a:pt x="1348024" y="674012"/>
                  </a:cubicBezTo>
                  <a:cubicBezTo>
                    <a:pt x="1348024" y="1046259"/>
                    <a:pt x="1046259" y="1348024"/>
                    <a:pt x="674012" y="1348024"/>
                  </a:cubicBezTo>
                  <a:cubicBezTo>
                    <a:pt x="301765" y="1348024"/>
                    <a:pt x="0" y="1046259"/>
                    <a:pt x="0" y="674012"/>
                  </a:cubicBezTo>
                  <a:close/>
                </a:path>
              </a:pathLst>
            </a:custGeom>
            <a:blipFill dpi="0" rotWithShape="0">
              <a:blip r:embed="rId6"/>
              <a:srcRect/>
              <a:stretch>
                <a:fillRect l="-11027" t="-8703" r="-4355" b="-66677"/>
              </a:stretch>
            </a:blipFill>
          </p:spPr>
          <p:style>
            <a:lnRef idx="2">
              <a:schemeClr val="lt1">
                <a:hueOff val="0"/>
                <a:satOff val="0"/>
                <a:lumOff val="0"/>
                <a:alphaOff val="0"/>
              </a:schemeClr>
            </a:lnRef>
            <a:fillRef idx="1">
              <a:scrgbClr r="0" g="0" b="0"/>
            </a:fillRef>
            <a:effectRef idx="0">
              <a:schemeClr val="accent1">
                <a:alpha val="90000"/>
                <a:hueOff val="0"/>
                <a:satOff val="0"/>
                <a:lumOff val="0"/>
                <a:alphaOff val="-20000"/>
              </a:schemeClr>
            </a:effectRef>
            <a:fontRef idx="minor">
              <a:schemeClr val="lt1"/>
            </a:fontRef>
          </p:style>
          <p:txBody>
            <a:bodyPr spcFirstLastPara="0" vert="horz" wrap="square" lIns="236783" tIns="236783" rIns="236783" bIns="236783" numCol="1" spcCol="1270" anchor="ctr" anchorCtr="0">
              <a:noAutofit/>
            </a:bodyPr>
            <a:lstStyle/>
            <a:p>
              <a:pPr marL="0" lvl="0" indent="0" algn="ctr" defTabSz="1377950">
                <a:lnSpc>
                  <a:spcPct val="90000"/>
                </a:lnSpc>
                <a:spcBef>
                  <a:spcPct val="0"/>
                </a:spcBef>
                <a:spcAft>
                  <a:spcPct val="35000"/>
                </a:spcAft>
                <a:buNone/>
              </a:pPr>
              <a:br>
                <a:rPr lang="en-US" sz="3100" kern="1200" dirty="0"/>
              </a:br>
              <a:endParaRPr lang="en-US" sz="3100" kern="1200" dirty="0"/>
            </a:p>
          </p:txBody>
        </p:sp>
        <p:sp>
          <p:nvSpPr>
            <p:cNvPr id="36" name="Freeform: Shape 35">
              <a:extLst>
                <a:ext uri="{FF2B5EF4-FFF2-40B4-BE49-F238E27FC236}">
                  <a16:creationId xmlns:a16="http://schemas.microsoft.com/office/drawing/2014/main" id="{2314602E-FD83-07A6-2E16-837860DC7A66}"/>
                </a:ext>
              </a:extLst>
            </p:cNvPr>
            <p:cNvSpPr/>
            <p:nvPr/>
          </p:nvSpPr>
          <p:spPr>
            <a:xfrm rot="21600000">
              <a:off x="10501170" y="6275169"/>
              <a:ext cx="359548" cy="454959"/>
            </a:xfrm>
            <a:custGeom>
              <a:avLst/>
              <a:gdLst>
                <a:gd name="connsiteX0" fmla="*/ 0 w 359547"/>
                <a:gd name="connsiteY0" fmla="*/ 90992 h 454958"/>
                <a:gd name="connsiteX1" fmla="*/ 179774 w 359547"/>
                <a:gd name="connsiteY1" fmla="*/ 90992 h 454958"/>
                <a:gd name="connsiteX2" fmla="*/ 179774 w 359547"/>
                <a:gd name="connsiteY2" fmla="*/ 0 h 454958"/>
                <a:gd name="connsiteX3" fmla="*/ 359547 w 359547"/>
                <a:gd name="connsiteY3" fmla="*/ 227479 h 454958"/>
                <a:gd name="connsiteX4" fmla="*/ 179774 w 359547"/>
                <a:gd name="connsiteY4" fmla="*/ 454958 h 454958"/>
                <a:gd name="connsiteX5" fmla="*/ 179774 w 359547"/>
                <a:gd name="connsiteY5" fmla="*/ 363966 h 454958"/>
                <a:gd name="connsiteX6" fmla="*/ 0 w 359547"/>
                <a:gd name="connsiteY6" fmla="*/ 363966 h 454958"/>
                <a:gd name="connsiteX7" fmla="*/ 0 w 359547"/>
                <a:gd name="connsiteY7" fmla="*/ 90992 h 45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547" h="454958">
                  <a:moveTo>
                    <a:pt x="359547" y="363966"/>
                  </a:moveTo>
                  <a:lnTo>
                    <a:pt x="179773" y="363966"/>
                  </a:lnTo>
                  <a:lnTo>
                    <a:pt x="179773" y="454958"/>
                  </a:lnTo>
                  <a:lnTo>
                    <a:pt x="0" y="227479"/>
                  </a:lnTo>
                  <a:lnTo>
                    <a:pt x="179773" y="0"/>
                  </a:lnTo>
                  <a:lnTo>
                    <a:pt x="179773" y="90992"/>
                  </a:lnTo>
                  <a:lnTo>
                    <a:pt x="359547" y="90992"/>
                  </a:lnTo>
                  <a:lnTo>
                    <a:pt x="359547" y="363966"/>
                  </a:lnTo>
                  <a:close/>
                </a:path>
              </a:pathLst>
            </a:custGeom>
          </p:spPr>
          <p:style>
            <a:lnRef idx="0">
              <a:schemeClr val="accent1">
                <a:shade val="90000"/>
                <a:hueOff val="238515"/>
                <a:satOff val="5292"/>
                <a:lumOff val="15061"/>
                <a:alphaOff val="0"/>
              </a:schemeClr>
            </a:lnRef>
            <a:fillRef idx="1">
              <a:schemeClr val="accent1">
                <a:shade val="90000"/>
                <a:hueOff val="238515"/>
                <a:satOff val="5292"/>
                <a:lumOff val="15061"/>
                <a:alphaOff val="0"/>
              </a:schemeClr>
            </a:fillRef>
            <a:effectRef idx="0">
              <a:schemeClr val="accent1">
                <a:shade val="90000"/>
                <a:hueOff val="238515"/>
                <a:satOff val="5292"/>
                <a:lumOff val="15061"/>
                <a:alphaOff val="0"/>
              </a:schemeClr>
            </a:effectRef>
            <a:fontRef idx="minor">
              <a:schemeClr val="lt1"/>
            </a:fontRef>
          </p:style>
          <p:txBody>
            <a:bodyPr spcFirstLastPara="0" vert="horz" wrap="square" lIns="107864" tIns="90993" rIns="1" bIns="90992"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37" name="Freeform: Shape 36">
              <a:extLst>
                <a:ext uri="{FF2B5EF4-FFF2-40B4-BE49-F238E27FC236}">
                  <a16:creationId xmlns:a16="http://schemas.microsoft.com/office/drawing/2014/main" id="{3715713A-E419-834C-501C-435F72321070}"/>
                </a:ext>
              </a:extLst>
            </p:cNvPr>
            <p:cNvSpPr/>
            <p:nvPr/>
          </p:nvSpPr>
          <p:spPr>
            <a:xfrm>
              <a:off x="8983548" y="5828637"/>
              <a:ext cx="1348023" cy="1348023"/>
            </a:xfrm>
            <a:custGeom>
              <a:avLst/>
              <a:gdLst>
                <a:gd name="connsiteX0" fmla="*/ 0 w 1348023"/>
                <a:gd name="connsiteY0" fmla="*/ 674012 h 1348023"/>
                <a:gd name="connsiteX1" fmla="*/ 674012 w 1348023"/>
                <a:gd name="connsiteY1" fmla="*/ 0 h 1348023"/>
                <a:gd name="connsiteX2" fmla="*/ 1348024 w 1348023"/>
                <a:gd name="connsiteY2" fmla="*/ 674012 h 1348023"/>
                <a:gd name="connsiteX3" fmla="*/ 674012 w 1348023"/>
                <a:gd name="connsiteY3" fmla="*/ 1348024 h 1348023"/>
                <a:gd name="connsiteX4" fmla="*/ 0 w 1348023"/>
                <a:gd name="connsiteY4" fmla="*/ 674012 h 134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023" h="1348023">
                  <a:moveTo>
                    <a:pt x="0" y="674012"/>
                  </a:moveTo>
                  <a:cubicBezTo>
                    <a:pt x="0" y="301765"/>
                    <a:pt x="301765" y="0"/>
                    <a:pt x="674012" y="0"/>
                  </a:cubicBezTo>
                  <a:cubicBezTo>
                    <a:pt x="1046259" y="0"/>
                    <a:pt x="1348024" y="301765"/>
                    <a:pt x="1348024" y="674012"/>
                  </a:cubicBezTo>
                  <a:cubicBezTo>
                    <a:pt x="1348024" y="1046259"/>
                    <a:pt x="1046259" y="1348024"/>
                    <a:pt x="674012" y="1348024"/>
                  </a:cubicBezTo>
                  <a:cubicBezTo>
                    <a:pt x="301765" y="1348024"/>
                    <a:pt x="0" y="1046259"/>
                    <a:pt x="0" y="674012"/>
                  </a:cubicBezTo>
                  <a:close/>
                </a:path>
              </a:pathLst>
            </a:custGeom>
            <a:blipFill dpi="0" rotWithShape="0">
              <a:blip r:embed="rId7"/>
              <a:srcRect/>
              <a:stretch>
                <a:fillRect l="-2041" t="-7116" r="2041" b="-18884"/>
              </a:stretch>
            </a:blipFill>
          </p:spPr>
          <p:style>
            <a:lnRef idx="2">
              <a:schemeClr val="lt1">
                <a:hueOff val="0"/>
                <a:satOff val="0"/>
                <a:lumOff val="0"/>
                <a:alphaOff val="0"/>
              </a:schemeClr>
            </a:lnRef>
            <a:fillRef idx="1">
              <a:scrgbClr r="0" g="0" b="0"/>
            </a:fillRef>
            <a:effectRef idx="0">
              <a:schemeClr val="accent1">
                <a:alpha val="90000"/>
                <a:hueOff val="0"/>
                <a:satOff val="0"/>
                <a:lumOff val="0"/>
                <a:alphaOff val="-30000"/>
              </a:schemeClr>
            </a:effectRef>
            <a:fontRef idx="minor">
              <a:schemeClr val="lt1"/>
            </a:fontRef>
          </p:style>
          <p:txBody>
            <a:bodyPr spcFirstLastPara="0" vert="horz" wrap="square" lIns="235513" tIns="235513" rIns="235513" bIns="235513"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38" name="Freeform: Shape 37">
              <a:extLst>
                <a:ext uri="{FF2B5EF4-FFF2-40B4-BE49-F238E27FC236}">
                  <a16:creationId xmlns:a16="http://schemas.microsoft.com/office/drawing/2014/main" id="{F8592807-78E9-1996-86E9-DB7D65D725F0}"/>
                </a:ext>
              </a:extLst>
            </p:cNvPr>
            <p:cNvSpPr/>
            <p:nvPr/>
          </p:nvSpPr>
          <p:spPr>
            <a:xfrm rot="25920000">
              <a:off x="9167833" y="5321229"/>
              <a:ext cx="359548" cy="454959"/>
            </a:xfrm>
            <a:custGeom>
              <a:avLst/>
              <a:gdLst>
                <a:gd name="connsiteX0" fmla="*/ 0 w 359547"/>
                <a:gd name="connsiteY0" fmla="*/ 90992 h 454958"/>
                <a:gd name="connsiteX1" fmla="*/ 179774 w 359547"/>
                <a:gd name="connsiteY1" fmla="*/ 90992 h 454958"/>
                <a:gd name="connsiteX2" fmla="*/ 179774 w 359547"/>
                <a:gd name="connsiteY2" fmla="*/ 0 h 454958"/>
                <a:gd name="connsiteX3" fmla="*/ 359547 w 359547"/>
                <a:gd name="connsiteY3" fmla="*/ 227479 h 454958"/>
                <a:gd name="connsiteX4" fmla="*/ 179774 w 359547"/>
                <a:gd name="connsiteY4" fmla="*/ 454958 h 454958"/>
                <a:gd name="connsiteX5" fmla="*/ 179774 w 359547"/>
                <a:gd name="connsiteY5" fmla="*/ 363966 h 454958"/>
                <a:gd name="connsiteX6" fmla="*/ 0 w 359547"/>
                <a:gd name="connsiteY6" fmla="*/ 363966 h 454958"/>
                <a:gd name="connsiteX7" fmla="*/ 0 w 359547"/>
                <a:gd name="connsiteY7" fmla="*/ 90992 h 45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547" h="454958">
                  <a:moveTo>
                    <a:pt x="359547" y="363966"/>
                  </a:moveTo>
                  <a:lnTo>
                    <a:pt x="179773" y="363966"/>
                  </a:lnTo>
                  <a:lnTo>
                    <a:pt x="179773" y="454958"/>
                  </a:lnTo>
                  <a:lnTo>
                    <a:pt x="0" y="227479"/>
                  </a:lnTo>
                  <a:lnTo>
                    <a:pt x="179773" y="0"/>
                  </a:lnTo>
                  <a:lnTo>
                    <a:pt x="179773" y="90992"/>
                  </a:lnTo>
                  <a:lnTo>
                    <a:pt x="359547" y="90992"/>
                  </a:lnTo>
                  <a:lnTo>
                    <a:pt x="359547" y="363966"/>
                  </a:lnTo>
                  <a:close/>
                </a:path>
              </a:pathLst>
            </a:custGeom>
          </p:spPr>
          <p:style>
            <a:lnRef idx="0">
              <a:schemeClr val="accent1">
                <a:shade val="90000"/>
                <a:hueOff val="357773"/>
                <a:satOff val="7938"/>
                <a:lumOff val="22591"/>
                <a:alphaOff val="0"/>
              </a:schemeClr>
            </a:lnRef>
            <a:fillRef idx="1">
              <a:schemeClr val="accent1">
                <a:shade val="90000"/>
                <a:hueOff val="357773"/>
                <a:satOff val="7938"/>
                <a:lumOff val="22591"/>
                <a:alphaOff val="0"/>
              </a:schemeClr>
            </a:fillRef>
            <a:effectRef idx="0">
              <a:schemeClr val="accent1">
                <a:shade val="90000"/>
                <a:hueOff val="357773"/>
                <a:satOff val="7938"/>
                <a:lumOff val="22591"/>
                <a:alphaOff val="0"/>
              </a:schemeClr>
            </a:effectRef>
            <a:fontRef idx="minor">
              <a:schemeClr val="lt1"/>
            </a:fontRef>
          </p:style>
          <p:txBody>
            <a:bodyPr spcFirstLastPara="0" vert="horz" wrap="square" lIns="107864" tIns="90992" rIns="0" bIns="90992" numCol="1" spcCol="1270" anchor="ctr" anchorCtr="0">
              <a:noAutofit/>
            </a:bodyPr>
            <a:lstStyle/>
            <a:p>
              <a:pPr marL="0" lvl="0" indent="0" algn="ctr" defTabSz="844550">
                <a:lnSpc>
                  <a:spcPct val="90000"/>
                </a:lnSpc>
                <a:spcBef>
                  <a:spcPct val="0"/>
                </a:spcBef>
                <a:spcAft>
                  <a:spcPct val="35000"/>
                </a:spcAft>
                <a:buNone/>
              </a:pPr>
              <a:endParaRPr lang="en-US" sz="1900" kern="1200"/>
            </a:p>
          </p:txBody>
        </p:sp>
        <p:sp>
          <p:nvSpPr>
            <p:cNvPr id="39" name="Freeform: Shape 38">
              <a:extLst>
                <a:ext uri="{FF2B5EF4-FFF2-40B4-BE49-F238E27FC236}">
                  <a16:creationId xmlns:a16="http://schemas.microsoft.com/office/drawing/2014/main" id="{B49A248F-3984-8265-6999-5056BB24ED32}"/>
                </a:ext>
              </a:extLst>
            </p:cNvPr>
            <p:cNvSpPr/>
            <p:nvPr/>
          </p:nvSpPr>
          <p:spPr>
            <a:xfrm>
              <a:off x="8357352" y="3901402"/>
              <a:ext cx="1348023" cy="1348023"/>
            </a:xfrm>
            <a:custGeom>
              <a:avLst/>
              <a:gdLst>
                <a:gd name="connsiteX0" fmla="*/ 0 w 1348023"/>
                <a:gd name="connsiteY0" fmla="*/ 674012 h 1348023"/>
                <a:gd name="connsiteX1" fmla="*/ 674012 w 1348023"/>
                <a:gd name="connsiteY1" fmla="*/ 0 h 1348023"/>
                <a:gd name="connsiteX2" fmla="*/ 1348024 w 1348023"/>
                <a:gd name="connsiteY2" fmla="*/ 674012 h 1348023"/>
                <a:gd name="connsiteX3" fmla="*/ 674012 w 1348023"/>
                <a:gd name="connsiteY3" fmla="*/ 1348024 h 1348023"/>
                <a:gd name="connsiteX4" fmla="*/ 0 w 1348023"/>
                <a:gd name="connsiteY4" fmla="*/ 674012 h 1348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023" h="1348023">
                  <a:moveTo>
                    <a:pt x="0" y="674012"/>
                  </a:moveTo>
                  <a:cubicBezTo>
                    <a:pt x="0" y="301765"/>
                    <a:pt x="301765" y="0"/>
                    <a:pt x="674012" y="0"/>
                  </a:cubicBezTo>
                  <a:cubicBezTo>
                    <a:pt x="1046259" y="0"/>
                    <a:pt x="1348024" y="301765"/>
                    <a:pt x="1348024" y="674012"/>
                  </a:cubicBezTo>
                  <a:cubicBezTo>
                    <a:pt x="1348024" y="1046259"/>
                    <a:pt x="1046259" y="1348024"/>
                    <a:pt x="674012" y="1348024"/>
                  </a:cubicBezTo>
                  <a:cubicBezTo>
                    <a:pt x="301765" y="1348024"/>
                    <a:pt x="0" y="1046259"/>
                    <a:pt x="0" y="674012"/>
                  </a:cubicBezTo>
                  <a:close/>
                </a:path>
              </a:pathLst>
            </a:custGeom>
            <a:blipFill dpi="0" rotWithShape="0">
              <a:blip r:embed="rId8"/>
              <a:srcRect/>
              <a:stretch>
                <a:fillRect l="-15456" t="-29615" r="-19176" b="-72333"/>
              </a:stretch>
            </a:blipFill>
          </p:spPr>
          <p:style>
            <a:lnRef idx="2">
              <a:schemeClr val="lt1">
                <a:hueOff val="0"/>
                <a:satOff val="0"/>
                <a:lumOff val="0"/>
                <a:alphaOff val="0"/>
              </a:schemeClr>
            </a:lnRef>
            <a:fillRef idx="1">
              <a:scrgbClr r="0" g="0" b="0"/>
            </a:fillRef>
            <a:effectRef idx="0">
              <a:schemeClr val="accent1">
                <a:alpha val="90000"/>
                <a:hueOff val="0"/>
                <a:satOff val="0"/>
                <a:lumOff val="0"/>
                <a:alphaOff val="-40000"/>
              </a:schemeClr>
            </a:effectRef>
            <a:fontRef idx="minor">
              <a:schemeClr val="lt1"/>
            </a:fontRef>
          </p:style>
          <p:txBody>
            <a:bodyPr spcFirstLastPara="0" vert="horz" wrap="square" lIns="235513" tIns="235513" rIns="235513" bIns="235513"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40" name="Freeform: Shape 39">
              <a:extLst>
                <a:ext uri="{FF2B5EF4-FFF2-40B4-BE49-F238E27FC236}">
                  <a16:creationId xmlns:a16="http://schemas.microsoft.com/office/drawing/2014/main" id="{B115C852-2739-EC41-2BAC-A6E29577F65E}"/>
                </a:ext>
              </a:extLst>
            </p:cNvPr>
            <p:cNvSpPr/>
            <p:nvPr/>
          </p:nvSpPr>
          <p:spPr>
            <a:xfrm rot="19440000">
              <a:off x="9663059" y="3758368"/>
              <a:ext cx="359547" cy="454958"/>
            </a:xfrm>
            <a:custGeom>
              <a:avLst/>
              <a:gdLst>
                <a:gd name="connsiteX0" fmla="*/ 0 w 359547"/>
                <a:gd name="connsiteY0" fmla="*/ 90992 h 454958"/>
                <a:gd name="connsiteX1" fmla="*/ 179774 w 359547"/>
                <a:gd name="connsiteY1" fmla="*/ 90992 h 454958"/>
                <a:gd name="connsiteX2" fmla="*/ 179774 w 359547"/>
                <a:gd name="connsiteY2" fmla="*/ 0 h 454958"/>
                <a:gd name="connsiteX3" fmla="*/ 359547 w 359547"/>
                <a:gd name="connsiteY3" fmla="*/ 227479 h 454958"/>
                <a:gd name="connsiteX4" fmla="*/ 179774 w 359547"/>
                <a:gd name="connsiteY4" fmla="*/ 454958 h 454958"/>
                <a:gd name="connsiteX5" fmla="*/ 179774 w 359547"/>
                <a:gd name="connsiteY5" fmla="*/ 363966 h 454958"/>
                <a:gd name="connsiteX6" fmla="*/ 0 w 359547"/>
                <a:gd name="connsiteY6" fmla="*/ 363966 h 454958"/>
                <a:gd name="connsiteX7" fmla="*/ 0 w 359547"/>
                <a:gd name="connsiteY7" fmla="*/ 90992 h 45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547" h="454958">
                  <a:moveTo>
                    <a:pt x="0" y="90992"/>
                  </a:moveTo>
                  <a:lnTo>
                    <a:pt x="179774" y="90992"/>
                  </a:lnTo>
                  <a:lnTo>
                    <a:pt x="179774" y="0"/>
                  </a:lnTo>
                  <a:lnTo>
                    <a:pt x="359547" y="227479"/>
                  </a:lnTo>
                  <a:lnTo>
                    <a:pt x="179774" y="454958"/>
                  </a:lnTo>
                  <a:lnTo>
                    <a:pt x="179774" y="363966"/>
                  </a:lnTo>
                  <a:lnTo>
                    <a:pt x="0" y="363966"/>
                  </a:lnTo>
                  <a:lnTo>
                    <a:pt x="0" y="90992"/>
                  </a:lnTo>
                  <a:close/>
                </a:path>
              </a:pathLst>
            </a:custGeom>
          </p:spPr>
          <p:style>
            <a:lnRef idx="0">
              <a:schemeClr val="accent1">
                <a:shade val="90000"/>
                <a:hueOff val="477030"/>
                <a:satOff val="10584"/>
                <a:lumOff val="30122"/>
                <a:alphaOff val="0"/>
              </a:schemeClr>
            </a:lnRef>
            <a:fillRef idx="1">
              <a:schemeClr val="accent1">
                <a:shade val="90000"/>
                <a:hueOff val="477030"/>
                <a:satOff val="10584"/>
                <a:lumOff val="30122"/>
                <a:alphaOff val="0"/>
              </a:schemeClr>
            </a:fillRef>
            <a:effectRef idx="0">
              <a:schemeClr val="accent1">
                <a:shade val="90000"/>
                <a:hueOff val="477030"/>
                <a:satOff val="10584"/>
                <a:lumOff val="30122"/>
                <a:alphaOff val="0"/>
              </a:schemeClr>
            </a:effectRef>
            <a:fontRef idx="minor">
              <a:schemeClr val="lt1"/>
            </a:fontRef>
          </p:style>
          <p:txBody>
            <a:bodyPr spcFirstLastPara="0" vert="horz" wrap="square" lIns="0" tIns="90991" rIns="107863" bIns="90992" numCol="1" spcCol="1270" anchor="ctr" anchorCtr="0">
              <a:noAutofit/>
            </a:bodyPr>
            <a:lstStyle/>
            <a:p>
              <a:pPr marL="0" lvl="0" indent="0" algn="ctr" defTabSz="844550">
                <a:lnSpc>
                  <a:spcPct val="90000"/>
                </a:lnSpc>
                <a:spcBef>
                  <a:spcPct val="0"/>
                </a:spcBef>
                <a:spcAft>
                  <a:spcPct val="35000"/>
                </a:spcAft>
                <a:buNone/>
              </a:pPr>
              <a:endParaRPr lang="en-US" sz="1900" kern="1200" dirty="0"/>
            </a:p>
          </p:txBody>
        </p:sp>
      </p:grpSp>
      <p:graphicFrame>
        <p:nvGraphicFramePr>
          <p:cNvPr id="9" name="Object 8" hidden="1">
            <a:extLst>
              <a:ext uri="{FF2B5EF4-FFF2-40B4-BE49-F238E27FC236}">
                <a16:creationId xmlns:a16="http://schemas.microsoft.com/office/drawing/2014/main" id="{B14CBAED-6964-3E42-8C87-593841CCA7C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 imgW="7772400" imgH="10058400" progId="TCLayout.ActiveDocument.1">
                  <p:embed/>
                </p:oleObj>
              </mc:Choice>
              <mc:Fallback>
                <p:oleObj name="think-cell Slide" r:id="rId9" imgW="7772400" imgH="10058400" progId="TCLayout.ActiveDocument.1">
                  <p:embed/>
                  <p:pic>
                    <p:nvPicPr>
                      <p:cNvPr id="9" name="Object 8" hidden="1">
                        <a:extLst>
                          <a:ext uri="{FF2B5EF4-FFF2-40B4-BE49-F238E27FC236}">
                            <a16:creationId xmlns:a16="http://schemas.microsoft.com/office/drawing/2014/main" id="{B14CBAED-6964-3E42-8C87-593841CCA7C5}"/>
                          </a:ext>
                        </a:extLst>
                      </p:cNvPr>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27" name="Title 5">
            <a:extLst>
              <a:ext uri="{FF2B5EF4-FFF2-40B4-BE49-F238E27FC236}">
                <a16:creationId xmlns:a16="http://schemas.microsoft.com/office/drawing/2014/main" id="{EDC2CF75-2225-F546-96D8-378308EC9ABF}"/>
              </a:ext>
            </a:extLst>
          </p:cNvPr>
          <p:cNvSpPr txBox="1">
            <a:spLocks/>
          </p:cNvSpPr>
          <p:nvPr/>
        </p:nvSpPr>
        <p:spPr>
          <a:xfrm>
            <a:off x="468351" y="1819771"/>
            <a:ext cx="13715997" cy="1078991"/>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13446" algn="ctr">
              <a:lnSpc>
                <a:spcPct val="100000"/>
              </a:lnSpc>
              <a:spcBef>
                <a:spcPts val="800"/>
              </a:spcBef>
            </a:pPr>
            <a:r>
              <a:rPr lang="en-US" sz="3000" b="1" spc="-71" dirty="0">
                <a:solidFill>
                  <a:srgbClr val="002577"/>
                </a:solidFill>
                <a:latin typeface="Segoe UI" panose="020B0502040204020203" pitchFamily="34" charset="0"/>
                <a:cs typeface="Segoe UI" panose="020B0502040204020203" pitchFamily="34" charset="0"/>
              </a:rPr>
              <a:t>Automated phone line:</a:t>
            </a:r>
          </a:p>
          <a:p>
            <a:pPr marL="13446" algn="ctr">
              <a:lnSpc>
                <a:spcPct val="100000"/>
              </a:lnSpc>
              <a:spcBef>
                <a:spcPts val="800"/>
              </a:spcBef>
            </a:pPr>
            <a:r>
              <a:rPr lang="en-US" sz="3000" b="1" spc="-71" dirty="0">
                <a:solidFill>
                  <a:srgbClr val="3369FF"/>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3000" b="1" spc="-71" dirty="0">
                <a:solidFill>
                  <a:srgbClr val="3369FF"/>
                </a:solidFill>
                <a:latin typeface="Segoe UI" panose="020B0502040204020203" pitchFamily="34" charset="0"/>
                <a:cs typeface="Segoe UI" panose="020B0502040204020203" pitchFamily="34" charset="0"/>
              </a:rPr>
              <a:t>800</a:t>
            </a:r>
            <a:r>
              <a:rPr lang="en-US" sz="3000" b="1" spc="-71" dirty="0">
                <a:solidFill>
                  <a:srgbClr val="3369FF"/>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3000" b="1" spc="-71" dirty="0">
                <a:solidFill>
                  <a:srgbClr val="3369FF"/>
                </a:solidFill>
                <a:latin typeface="Segoe UI" panose="020B0502040204020203" pitchFamily="34" charset="0"/>
                <a:cs typeface="Segoe UI" panose="020B0502040204020203" pitchFamily="34" charset="0"/>
              </a:rPr>
              <a:t> 757-7777</a:t>
            </a:r>
          </a:p>
        </p:txBody>
      </p:sp>
      <p:sp>
        <p:nvSpPr>
          <p:cNvPr id="46" name="Slide Number Placeholder 2">
            <a:extLst>
              <a:ext uri="{FF2B5EF4-FFF2-40B4-BE49-F238E27FC236}">
                <a16:creationId xmlns:a16="http://schemas.microsoft.com/office/drawing/2014/main" id="{E7F9A92B-3AF3-7A46-8140-01986FCE3D35}"/>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30</a:t>
            </a:fld>
            <a:endParaRPr lang="en-US" dirty="0">
              <a:latin typeface="Segoe UI" panose="020B0502040204020203" pitchFamily="34" charset="0"/>
              <a:sym typeface="Segoe UI" panose="020B0502040204020203" pitchFamily="34" charset="0"/>
            </a:endParaRPr>
          </a:p>
        </p:txBody>
      </p:sp>
      <p:sp>
        <p:nvSpPr>
          <p:cNvPr id="47" name="Footer Placeholder 3">
            <a:extLst>
              <a:ext uri="{FF2B5EF4-FFF2-40B4-BE49-F238E27FC236}">
                <a16:creationId xmlns:a16="http://schemas.microsoft.com/office/drawing/2014/main" id="{5DFBBD3C-45E3-784E-BAAC-A435E20A47BF}"/>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sp>
        <p:nvSpPr>
          <p:cNvPr id="10" name="TextBox 9">
            <a:extLst>
              <a:ext uri="{FF2B5EF4-FFF2-40B4-BE49-F238E27FC236}">
                <a16:creationId xmlns:a16="http://schemas.microsoft.com/office/drawing/2014/main" id="{2B2A1261-6ED6-E393-B151-988B835AFB76}"/>
              </a:ext>
            </a:extLst>
          </p:cNvPr>
          <p:cNvSpPr txBox="1"/>
          <p:nvPr/>
        </p:nvSpPr>
        <p:spPr>
          <a:xfrm>
            <a:off x="8838285" y="4552926"/>
            <a:ext cx="3664967" cy="1107996"/>
          </a:xfrm>
          <a:prstGeom prst="rect">
            <a:avLst/>
          </a:prstGeom>
          <a:noFill/>
          <a:ln w="6350">
            <a:noFill/>
          </a:ln>
          <a:effectLst/>
        </p:spPr>
        <p:txBody>
          <a:bodyPr wrap="square" tIns="0" bIns="182880" rtlCol="0" anchor="t" anchorCtr="0">
            <a:spAutoFit/>
          </a:bodyPr>
          <a:lstStyle/>
          <a:p>
            <a:pPr lvl="0" algn="ctr"/>
            <a:r>
              <a:rPr lang="en-US" sz="2000" b="1" dirty="0">
                <a:solidFill>
                  <a:schemeClr val="tx2"/>
                </a:solidFill>
                <a:latin typeface="Segoe UI" panose="020B0502040204020203" pitchFamily="34" charset="0"/>
                <a:cs typeface="Segoe UI" panose="020B0502040204020203" pitchFamily="34" charset="0"/>
              </a:rPr>
              <a:t>457(b)</a:t>
            </a:r>
          </a:p>
          <a:p>
            <a:pPr lvl="0" algn="ctr"/>
            <a:r>
              <a:rPr lang="en-US" sz="2000" b="1" dirty="0">
                <a:solidFill>
                  <a:schemeClr val="tx2"/>
                </a:solidFill>
                <a:latin typeface="Segoe UI" panose="020B0502040204020203" pitchFamily="34" charset="0"/>
                <a:cs typeface="Segoe UI" panose="020B0502040204020203" pitchFamily="34" charset="0"/>
              </a:rPr>
              <a:t>Equitable</a:t>
            </a:r>
          </a:p>
          <a:p>
            <a:pPr lvl="0" algn="ctr"/>
            <a:r>
              <a:rPr lang="en-US" sz="2000" b="1" dirty="0">
                <a:solidFill>
                  <a:schemeClr val="tx2"/>
                </a:solidFill>
                <a:latin typeface="Segoe UI" panose="020B0502040204020203" pitchFamily="34" charset="0"/>
                <a:cs typeface="Segoe UI" panose="020B0502040204020203" pitchFamily="34" charset="0"/>
              </a:rPr>
              <a:t>Team</a:t>
            </a:r>
          </a:p>
        </p:txBody>
      </p:sp>
      <p:cxnSp>
        <p:nvCxnSpPr>
          <p:cNvPr id="11" name="Straight Connector 10">
            <a:extLst>
              <a:ext uri="{FF2B5EF4-FFF2-40B4-BE49-F238E27FC236}">
                <a16:creationId xmlns:a16="http://schemas.microsoft.com/office/drawing/2014/main" id="{8DA1480E-F428-B6C9-A766-D9F2957D8290}"/>
              </a:ext>
            </a:extLst>
          </p:cNvPr>
          <p:cNvCxnSpPr>
            <a:cxnSpLocks/>
          </p:cNvCxnSpPr>
          <p:nvPr/>
        </p:nvCxnSpPr>
        <p:spPr>
          <a:xfrm flipV="1">
            <a:off x="7320340" y="3451123"/>
            <a:ext cx="0" cy="3330677"/>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pic>
        <p:nvPicPr>
          <p:cNvPr id="14" name="Graphic 13">
            <a:extLst>
              <a:ext uri="{FF2B5EF4-FFF2-40B4-BE49-F238E27FC236}">
                <a16:creationId xmlns:a16="http://schemas.microsoft.com/office/drawing/2014/main" id="{387DA01C-FB1A-370A-88D7-753DADC0D3FD}"/>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644573" y="3468736"/>
            <a:ext cx="1474748" cy="1474748"/>
          </a:xfrm>
          <a:prstGeom prst="rect">
            <a:avLst/>
          </a:prstGeom>
        </p:spPr>
      </p:pic>
      <p:sp>
        <p:nvSpPr>
          <p:cNvPr id="16" name="Text Placeholder 4">
            <a:extLst>
              <a:ext uri="{FF2B5EF4-FFF2-40B4-BE49-F238E27FC236}">
                <a16:creationId xmlns:a16="http://schemas.microsoft.com/office/drawing/2014/main" id="{BE2C399C-548C-40B8-41BB-C8E117CDFE5C}"/>
              </a:ext>
            </a:extLst>
          </p:cNvPr>
          <p:cNvSpPr>
            <a:spLocks noGrp="1"/>
          </p:cNvSpPr>
          <p:nvPr>
            <p:ph type="body" sz="quarter" idx="57"/>
          </p:nvPr>
        </p:nvSpPr>
        <p:spPr>
          <a:xfrm>
            <a:off x="2414243" y="5180007"/>
            <a:ext cx="3935408" cy="780217"/>
          </a:xfrm>
        </p:spPr>
        <p:txBody>
          <a:bodyPr/>
          <a:lstStyle/>
          <a:p>
            <a:pPr algn="ctr">
              <a:lnSpc>
                <a:spcPct val="100000"/>
              </a:lnSpc>
            </a:pPr>
            <a:r>
              <a:rPr lang="en-US" sz="2000" dirty="0">
                <a:cs typeface="Segoe UI" panose="020B0502040204020203" pitchFamily="34" charset="0"/>
                <a:sym typeface="Segoe UI" panose="020B0502040204020203" pitchFamily="34" charset="0"/>
              </a:rPr>
              <a:t>Customer service</a:t>
            </a:r>
            <a:br>
              <a:rPr lang="en-US" sz="2000" dirty="0">
                <a:cs typeface="Segoe UI" panose="020B0502040204020203" pitchFamily="34" charset="0"/>
                <a:sym typeface="Segoe UI" panose="020B0502040204020203" pitchFamily="34" charset="0"/>
              </a:rPr>
            </a:br>
            <a:r>
              <a:rPr lang="en-US" sz="2000" dirty="0">
                <a:cs typeface="Segoe UI" panose="020B0502040204020203" pitchFamily="34" charset="0"/>
                <a:sym typeface="Segoe UI" panose="020B0502040204020203" pitchFamily="34" charset="0"/>
              </a:rPr>
              <a:t>representative: </a:t>
            </a:r>
            <a:r>
              <a:rPr lang="en-US" sz="2000" dirty="0">
                <a:ea typeface="Segoe UI Historic" panose="020B0502040204020203" pitchFamily="34" charset="0"/>
                <a:cs typeface="Segoe UI" panose="020B0502040204020203" pitchFamily="34" charset="0"/>
                <a:sym typeface="Segoe UI" panose="020B0502040204020203" pitchFamily="34" charset="0"/>
              </a:rPr>
              <a:t>(</a:t>
            </a:r>
            <a:r>
              <a:rPr lang="en-US" sz="2000" dirty="0">
                <a:cs typeface="Segoe UI" panose="020B0502040204020203" pitchFamily="34" charset="0"/>
                <a:sym typeface="Segoe UI" panose="020B0502040204020203" pitchFamily="34" charset="0"/>
              </a:rPr>
              <a:t>800</a:t>
            </a:r>
            <a:r>
              <a:rPr lang="en-US" sz="2000" dirty="0">
                <a:ea typeface="Segoe UI Historic" panose="020B0502040204020203" pitchFamily="34" charset="0"/>
                <a:cs typeface="Segoe UI" panose="020B0502040204020203" pitchFamily="34" charset="0"/>
                <a:sym typeface="Segoe UI" panose="020B0502040204020203" pitchFamily="34" charset="0"/>
              </a:rPr>
              <a:t>) 628-6673</a:t>
            </a:r>
          </a:p>
        </p:txBody>
      </p:sp>
      <p:sp>
        <p:nvSpPr>
          <p:cNvPr id="17" name="Text Placeholder 13">
            <a:extLst>
              <a:ext uri="{FF2B5EF4-FFF2-40B4-BE49-F238E27FC236}">
                <a16:creationId xmlns:a16="http://schemas.microsoft.com/office/drawing/2014/main" id="{6D9F496E-D95A-9B3C-4686-8A2CA1881E39}"/>
              </a:ext>
            </a:extLst>
          </p:cNvPr>
          <p:cNvSpPr txBox="1">
            <a:spLocks/>
          </p:cNvSpPr>
          <p:nvPr/>
        </p:nvSpPr>
        <p:spPr>
          <a:xfrm>
            <a:off x="2414242" y="5913148"/>
            <a:ext cx="3935410" cy="97944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kern="1200" smtClean="0">
                <a:solidFill>
                  <a:srgbClr val="002577"/>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defRPr/>
            </a:pPr>
            <a:r>
              <a:rPr lang="en-US" sz="1800" dirty="0">
                <a:solidFill>
                  <a:srgbClr val="002677"/>
                </a:solidFill>
                <a:latin typeface="Segoe UI" panose="020B0502040204020203" pitchFamily="34" charset="0"/>
                <a:cs typeface="Segoe UI" panose="020B0502040204020203" pitchFamily="34" charset="0"/>
              </a:rPr>
              <a:t>Monday–Thursday:</a:t>
            </a:r>
            <a:br>
              <a:rPr lang="en-US" sz="1800" dirty="0">
                <a:solidFill>
                  <a:srgbClr val="002677"/>
                </a:solidFill>
                <a:latin typeface="Segoe UI" panose="020B0502040204020203" pitchFamily="34" charset="0"/>
                <a:cs typeface="Segoe UI" panose="020B0502040204020203" pitchFamily="34" charset="0"/>
              </a:rPr>
            </a:br>
            <a:r>
              <a:rPr lang="en-US" sz="1800" dirty="0">
                <a:solidFill>
                  <a:srgbClr val="002677"/>
                </a:solidFill>
                <a:latin typeface="Segoe UI" panose="020B0502040204020203" pitchFamily="34" charset="0"/>
                <a:cs typeface="Segoe UI" panose="020B0502040204020203" pitchFamily="34" charset="0"/>
              </a:rPr>
              <a:t>8:30 a.m. to 7 p.m. ET</a:t>
            </a:r>
          </a:p>
          <a:p>
            <a:pPr algn="ctr">
              <a:lnSpc>
                <a:spcPct val="100000"/>
              </a:lnSpc>
              <a:defRPr/>
            </a:pPr>
            <a:r>
              <a:rPr lang="en-US" sz="1800" dirty="0">
                <a:solidFill>
                  <a:srgbClr val="002677"/>
                </a:solidFill>
                <a:latin typeface="Segoe UI" panose="020B0502040204020203" pitchFamily="34" charset="0"/>
                <a:cs typeface="Segoe UI" panose="020B0502040204020203" pitchFamily="34" charset="0"/>
              </a:rPr>
              <a:t>Friday: 8:30 a.m. to 5 p.m. ET</a:t>
            </a:r>
          </a:p>
        </p:txBody>
      </p:sp>
      <p:sp>
        <p:nvSpPr>
          <p:cNvPr id="4" name="Text Placeholder 3">
            <a:extLst>
              <a:ext uri="{FF2B5EF4-FFF2-40B4-BE49-F238E27FC236}">
                <a16:creationId xmlns:a16="http://schemas.microsoft.com/office/drawing/2014/main" id="{DF89929A-898C-3C44-C959-BAEBCB9E305B}"/>
              </a:ext>
            </a:extLst>
          </p:cNvPr>
          <p:cNvSpPr>
            <a:spLocks noGrp="1"/>
          </p:cNvSpPr>
          <p:nvPr>
            <p:ph type="body" sz="quarter" idx="15"/>
          </p:nvPr>
        </p:nvSpPr>
        <p:spPr>
          <a:xfrm>
            <a:off x="342145" y="481234"/>
            <a:ext cx="10058400" cy="890366"/>
          </a:xfrm>
        </p:spPr>
        <p:txBody>
          <a:bodyPr/>
          <a:lstStyle/>
          <a:p>
            <a:r>
              <a:rPr lang="en-US" dirty="0"/>
              <a:t>Help managing your account</a:t>
            </a:r>
          </a:p>
        </p:txBody>
      </p:sp>
    </p:spTree>
    <p:extLst>
      <p:ext uri="{BB962C8B-B14F-4D97-AF65-F5344CB8AC3E}">
        <p14:creationId xmlns:p14="http://schemas.microsoft.com/office/powerpoint/2010/main" val="141679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14CBAED-6964-3E42-8C87-593841CCA7C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Object 8" hidden="1">
                        <a:extLst>
                          <a:ext uri="{FF2B5EF4-FFF2-40B4-BE49-F238E27FC236}">
                            <a16:creationId xmlns:a16="http://schemas.microsoft.com/office/drawing/2014/main" id="{B14CBAED-6964-3E42-8C87-593841CCA7C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7E188350-5876-B34A-8EF6-2E5ABD24B39C}"/>
              </a:ext>
            </a:extLst>
          </p:cNvPr>
          <p:cNvSpPr>
            <a:spLocks noGrp="1"/>
          </p:cNvSpPr>
          <p:nvPr>
            <p:ph type="body" sz="quarter" idx="15"/>
          </p:nvPr>
        </p:nvSpPr>
        <p:spPr>
          <a:xfrm>
            <a:off x="342144" y="489858"/>
            <a:ext cx="13831055" cy="821430"/>
          </a:xfrm>
        </p:spPr>
        <p:txBody>
          <a:bodyPr/>
          <a:lstStyle/>
          <a:p>
            <a:r>
              <a:rPr lang="en-US" dirty="0">
                <a:latin typeface="Segoe UI" panose="020B0502040204020203" pitchFamily="34" charset="0"/>
                <a:sym typeface="Segoe UI" panose="020B0502040204020203" pitchFamily="34" charset="0"/>
              </a:rPr>
              <a:t>Your account is portable</a:t>
            </a:r>
          </a:p>
          <a:p>
            <a:endParaRPr lang="en-US" dirty="0"/>
          </a:p>
        </p:txBody>
      </p:sp>
      <p:sp>
        <p:nvSpPr>
          <p:cNvPr id="13" name="Text Placeholder 12">
            <a:extLst>
              <a:ext uri="{FF2B5EF4-FFF2-40B4-BE49-F238E27FC236}">
                <a16:creationId xmlns:a16="http://schemas.microsoft.com/office/drawing/2014/main" id="{C1F52A43-E444-9C42-AB6F-A02DAA16F731}"/>
              </a:ext>
            </a:extLst>
          </p:cNvPr>
          <p:cNvSpPr>
            <a:spLocks noGrp="1"/>
          </p:cNvSpPr>
          <p:nvPr>
            <p:ph type="body" sz="quarter" idx="71"/>
          </p:nvPr>
        </p:nvSpPr>
        <p:spPr>
          <a:xfrm>
            <a:off x="4218379" y="5002254"/>
            <a:ext cx="3545856" cy="1141373"/>
          </a:xfrm>
        </p:spPr>
        <p:txBody>
          <a:bodyPr/>
          <a:lstStyle/>
          <a:p>
            <a:pPr algn="ctr">
              <a:lnSpc>
                <a:spcPct val="100000"/>
              </a:lnSpc>
              <a:spcBef>
                <a:spcPts val="1200"/>
              </a:spcBef>
            </a:pPr>
            <a:r>
              <a:rPr lang="en-US" sz="2000" b="1" dirty="0">
                <a:latin typeface="Segoe UI Semibold" panose="020B0502040204020203" pitchFamily="34" charset="0"/>
                <a:cs typeface="Segoe UI Semibold" panose="020B0502040204020203" pitchFamily="34" charset="0"/>
              </a:rPr>
              <a:t>Withdrawals and distributions allowed when conditions are met</a:t>
            </a:r>
          </a:p>
        </p:txBody>
      </p:sp>
      <p:sp>
        <p:nvSpPr>
          <p:cNvPr id="14" name="Text Placeholder 13">
            <a:extLst>
              <a:ext uri="{FF2B5EF4-FFF2-40B4-BE49-F238E27FC236}">
                <a16:creationId xmlns:a16="http://schemas.microsoft.com/office/drawing/2014/main" id="{392D86E9-D39D-DD47-840D-9CA710139B61}"/>
              </a:ext>
            </a:extLst>
          </p:cNvPr>
          <p:cNvSpPr>
            <a:spLocks noGrp="1"/>
          </p:cNvSpPr>
          <p:nvPr>
            <p:ph type="body" sz="quarter" idx="72"/>
          </p:nvPr>
        </p:nvSpPr>
        <p:spPr>
          <a:xfrm>
            <a:off x="714504" y="5002255"/>
            <a:ext cx="2937721" cy="1141373"/>
          </a:xfrm>
        </p:spPr>
        <p:txBody>
          <a:bodyPr/>
          <a:lstStyle/>
          <a:p>
            <a:pPr algn="ctr">
              <a:lnSpc>
                <a:spcPct val="100000"/>
              </a:lnSpc>
              <a:spcBef>
                <a:spcPts val="1200"/>
              </a:spcBef>
            </a:pPr>
            <a:r>
              <a:rPr lang="en-US" sz="2000" b="1" dirty="0">
                <a:latin typeface="Segoe UI Semibold" panose="020B0502040204020203" pitchFamily="34" charset="0"/>
                <a:cs typeface="Segoe UI Semibold" panose="020B0502040204020203" pitchFamily="34" charset="0"/>
              </a:rPr>
              <a:t>Your contributions are always 100% vested</a:t>
            </a:r>
          </a:p>
          <a:p>
            <a:pPr lvl="0" algn="ctr">
              <a:lnSpc>
                <a:spcPct val="100000"/>
              </a:lnSpc>
              <a:spcBef>
                <a:spcPts val="1200"/>
              </a:spcBef>
              <a:defRPr/>
            </a:pPr>
            <a:endParaRPr lang="en-US" sz="2000" b="1" dirty="0">
              <a:solidFill>
                <a:srgbClr val="002677"/>
              </a:solidFill>
              <a:latin typeface="Segoe UI Semibold" panose="020B0502040204020203" pitchFamily="34" charset="0"/>
              <a:cs typeface="Segoe UI Semibold" panose="020B0502040204020203" pitchFamily="34" charset="0"/>
            </a:endParaRPr>
          </a:p>
        </p:txBody>
      </p:sp>
      <p:sp>
        <p:nvSpPr>
          <p:cNvPr id="15" name="Text Placeholder 14">
            <a:extLst>
              <a:ext uri="{FF2B5EF4-FFF2-40B4-BE49-F238E27FC236}">
                <a16:creationId xmlns:a16="http://schemas.microsoft.com/office/drawing/2014/main" id="{1F2EF20E-8D53-E744-BA7A-5E87AE240059}"/>
              </a:ext>
            </a:extLst>
          </p:cNvPr>
          <p:cNvSpPr>
            <a:spLocks noGrp="1"/>
          </p:cNvSpPr>
          <p:nvPr>
            <p:ph type="body" sz="quarter" idx="73"/>
          </p:nvPr>
        </p:nvSpPr>
        <p:spPr>
          <a:xfrm>
            <a:off x="8150934" y="5002252"/>
            <a:ext cx="2944065" cy="1141374"/>
          </a:xfrm>
        </p:spPr>
        <p:txBody>
          <a:bodyPr/>
          <a:lstStyle/>
          <a:p>
            <a:pPr algn="ctr">
              <a:lnSpc>
                <a:spcPct val="100000"/>
              </a:lnSpc>
              <a:spcBef>
                <a:spcPts val="1200"/>
              </a:spcBef>
            </a:pPr>
            <a:r>
              <a:rPr lang="en-US" sz="2000" b="1" dirty="0">
                <a:latin typeface="Segoe UI Semibold" panose="020B0502040204020203" pitchFamily="34" charset="0"/>
                <a:cs typeface="Segoe UI Semibold" panose="020B0502040204020203" pitchFamily="34" charset="0"/>
              </a:rPr>
              <a:t>There is NO employer match</a:t>
            </a:r>
          </a:p>
        </p:txBody>
      </p:sp>
      <p:sp>
        <p:nvSpPr>
          <p:cNvPr id="16" name="Text Placeholder 15">
            <a:extLst>
              <a:ext uri="{FF2B5EF4-FFF2-40B4-BE49-F238E27FC236}">
                <a16:creationId xmlns:a16="http://schemas.microsoft.com/office/drawing/2014/main" id="{E8158C35-A496-7F4E-ACC9-9AA539D91260}"/>
              </a:ext>
            </a:extLst>
          </p:cNvPr>
          <p:cNvSpPr>
            <a:spLocks noGrp="1"/>
          </p:cNvSpPr>
          <p:nvPr>
            <p:ph type="body" sz="quarter" idx="74"/>
          </p:nvPr>
        </p:nvSpPr>
        <p:spPr>
          <a:xfrm>
            <a:off x="11262264" y="5002252"/>
            <a:ext cx="3078200" cy="1141374"/>
          </a:xfrm>
        </p:spPr>
        <p:txBody>
          <a:bodyPr/>
          <a:lstStyle/>
          <a:p>
            <a:pPr algn="ctr">
              <a:lnSpc>
                <a:spcPct val="100000"/>
              </a:lnSpc>
              <a:spcBef>
                <a:spcPts val="1200"/>
              </a:spcBef>
            </a:pPr>
            <a:r>
              <a:rPr lang="en-US" sz="2000" b="1" dirty="0">
                <a:latin typeface="Segoe UI Semibold" panose="020B0502040204020203" pitchFamily="34" charset="0"/>
                <a:cs typeface="Segoe UI Semibold" panose="020B0502040204020203" pitchFamily="34" charset="0"/>
              </a:rPr>
              <a:t>Taxes apply upon withdrawal</a:t>
            </a:r>
            <a:r>
              <a:rPr lang="en-US" sz="1600" b="1" baseline="50000" dirty="0">
                <a:latin typeface="Segoe UI Semibold" panose="020B0502040204020203" pitchFamily="34" charset="0"/>
                <a:cs typeface="Segoe UI Semibold" panose="020B0502040204020203" pitchFamily="34" charset="0"/>
              </a:rPr>
              <a:t>8</a:t>
            </a:r>
          </a:p>
        </p:txBody>
      </p:sp>
      <p:sp>
        <p:nvSpPr>
          <p:cNvPr id="26" name="Text Placeholder 2">
            <a:extLst>
              <a:ext uri="{FF2B5EF4-FFF2-40B4-BE49-F238E27FC236}">
                <a16:creationId xmlns:a16="http://schemas.microsoft.com/office/drawing/2014/main" id="{35EFF41D-A057-EA46-AFB4-7C837CCFC2F7}"/>
              </a:ext>
            </a:extLst>
          </p:cNvPr>
          <p:cNvSpPr txBox="1">
            <a:spLocks/>
          </p:cNvSpPr>
          <p:nvPr/>
        </p:nvSpPr>
        <p:spPr>
          <a:xfrm>
            <a:off x="366484" y="6934199"/>
            <a:ext cx="6135916" cy="410137"/>
          </a:xfrm>
          <a:prstGeom prst="rect">
            <a:avLst/>
          </a:prstGeom>
        </p:spPr>
        <p:txBody>
          <a:bodyPr bIns="0" anchor="b"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119063" indent="-119063">
              <a:buNone/>
            </a:pPr>
            <a:r>
              <a:rPr lang="en-US" sz="800" dirty="0">
                <a:solidFill>
                  <a:srgbClr val="75787B"/>
                </a:solidFill>
                <a:latin typeface="Segoe UI" panose="020B0502040204020203" pitchFamily="34" charset="0"/>
                <a:cs typeface="Segoe UI" panose="020B0502040204020203" pitchFamily="34" charset="0"/>
              </a:rPr>
              <a:t>8	Taxes may apply to Roth contributions if distributed before age 59½ or have not been invested for longer than 5 years.</a:t>
            </a:r>
          </a:p>
        </p:txBody>
      </p:sp>
      <p:sp>
        <p:nvSpPr>
          <p:cNvPr id="27" name="Title 5">
            <a:extLst>
              <a:ext uri="{FF2B5EF4-FFF2-40B4-BE49-F238E27FC236}">
                <a16:creationId xmlns:a16="http://schemas.microsoft.com/office/drawing/2014/main" id="{EDC2CF75-2225-F546-96D8-378308EC9ABF}"/>
              </a:ext>
            </a:extLst>
          </p:cNvPr>
          <p:cNvSpPr txBox="1">
            <a:spLocks/>
          </p:cNvSpPr>
          <p:nvPr/>
        </p:nvSpPr>
        <p:spPr>
          <a:xfrm>
            <a:off x="370268" y="1405565"/>
            <a:ext cx="7692064" cy="1018039"/>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13446">
              <a:lnSpc>
                <a:spcPct val="100000"/>
              </a:lnSpc>
              <a:spcBef>
                <a:spcPts val="1200"/>
              </a:spcBef>
            </a:pPr>
            <a:r>
              <a:rPr lang="en-US" sz="2500" b="1" dirty="0">
                <a:solidFill>
                  <a:srgbClr val="3369FF"/>
                </a:solidFill>
                <a:latin typeface="Segoe UI" panose="020B0502040204020203" pitchFamily="34" charset="0"/>
                <a:cs typeface="Segoe UI" panose="020B0502040204020203" pitchFamily="34" charset="0"/>
              </a:rPr>
              <a:t>Take it with you wherever you go</a:t>
            </a:r>
          </a:p>
          <a:p>
            <a:pPr marL="13446">
              <a:lnSpc>
                <a:spcPct val="100000"/>
              </a:lnSpc>
              <a:spcBef>
                <a:spcPts val="1200"/>
              </a:spcBef>
            </a:pPr>
            <a:r>
              <a:rPr lang="en-US" sz="2500" b="1" dirty="0">
                <a:solidFill>
                  <a:srgbClr val="3369FF"/>
                </a:solidFill>
                <a:latin typeface="Segoe UI" panose="020B0502040204020203" pitchFamily="34" charset="0"/>
                <a:cs typeface="Segoe UI" panose="020B0502040204020203" pitchFamily="34" charset="0"/>
              </a:rPr>
              <a:t>If you take your account, remember:</a:t>
            </a:r>
          </a:p>
        </p:txBody>
      </p:sp>
      <p:pic>
        <p:nvPicPr>
          <p:cNvPr id="35" name="Graphic 34">
            <a:extLst>
              <a:ext uri="{FF2B5EF4-FFF2-40B4-BE49-F238E27FC236}">
                <a16:creationId xmlns:a16="http://schemas.microsoft.com/office/drawing/2014/main" id="{44B8D19A-966F-EB44-BA2D-272039744DE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076887" y="2978338"/>
            <a:ext cx="1828841" cy="1828841"/>
          </a:xfrm>
          <a:prstGeom prst="rect">
            <a:avLst/>
          </a:prstGeom>
        </p:spPr>
      </p:pic>
      <p:pic>
        <p:nvPicPr>
          <p:cNvPr id="38" name="Graphic 37">
            <a:extLst>
              <a:ext uri="{FF2B5EF4-FFF2-40B4-BE49-F238E27FC236}">
                <a16:creationId xmlns:a16="http://schemas.microsoft.com/office/drawing/2014/main" id="{94B99539-28F5-7441-9A69-5C14EABEB8E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739755" y="3029605"/>
            <a:ext cx="1766423" cy="1766423"/>
          </a:xfrm>
          <a:prstGeom prst="rect">
            <a:avLst/>
          </a:prstGeom>
        </p:spPr>
      </p:pic>
      <p:pic>
        <p:nvPicPr>
          <p:cNvPr id="45" name="Graphic 44">
            <a:extLst>
              <a:ext uri="{FF2B5EF4-FFF2-40B4-BE49-F238E27FC236}">
                <a16:creationId xmlns:a16="http://schemas.microsoft.com/office/drawing/2014/main" id="{DF77DE03-F480-9A40-B996-20F912D0D497}"/>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2136051" y="3231525"/>
            <a:ext cx="1330627" cy="1330627"/>
          </a:xfrm>
          <a:prstGeom prst="rect">
            <a:avLst/>
          </a:prstGeom>
        </p:spPr>
      </p:pic>
      <p:sp>
        <p:nvSpPr>
          <p:cNvPr id="46" name="Slide Number Placeholder 2">
            <a:extLst>
              <a:ext uri="{FF2B5EF4-FFF2-40B4-BE49-F238E27FC236}">
                <a16:creationId xmlns:a16="http://schemas.microsoft.com/office/drawing/2014/main" id="{28A22AC5-1338-8B42-A1CD-5D0E1117B94F}"/>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31</a:t>
            </a:fld>
            <a:endParaRPr lang="en-US" dirty="0">
              <a:latin typeface="Segoe UI" panose="020B0502040204020203" pitchFamily="34" charset="0"/>
              <a:sym typeface="Segoe UI" panose="020B0502040204020203" pitchFamily="34" charset="0"/>
            </a:endParaRPr>
          </a:p>
        </p:txBody>
      </p:sp>
      <p:sp>
        <p:nvSpPr>
          <p:cNvPr id="47" name="Footer Placeholder 3">
            <a:extLst>
              <a:ext uri="{FF2B5EF4-FFF2-40B4-BE49-F238E27FC236}">
                <a16:creationId xmlns:a16="http://schemas.microsoft.com/office/drawing/2014/main" id="{051EF0B3-4D04-E24A-A219-2517EC9B2094}"/>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pic>
        <p:nvPicPr>
          <p:cNvPr id="4" name="Graphic 3">
            <a:extLst>
              <a:ext uri="{FF2B5EF4-FFF2-40B4-BE49-F238E27FC236}">
                <a16:creationId xmlns:a16="http://schemas.microsoft.com/office/drawing/2014/main" id="{86E70ABC-7DCD-6146-A06C-407666F52B35}"/>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510390" y="3238506"/>
            <a:ext cx="1345948" cy="1345948"/>
          </a:xfrm>
          <a:prstGeom prst="rect">
            <a:avLst/>
          </a:prstGeom>
        </p:spPr>
      </p:pic>
    </p:spTree>
    <p:extLst>
      <p:ext uri="{BB962C8B-B14F-4D97-AF65-F5344CB8AC3E}">
        <p14:creationId xmlns:p14="http://schemas.microsoft.com/office/powerpoint/2010/main" val="234235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sitting on a couch smiling&#10;&#10;Description automatically generated">
            <a:extLst>
              <a:ext uri="{FF2B5EF4-FFF2-40B4-BE49-F238E27FC236}">
                <a16:creationId xmlns:a16="http://schemas.microsoft.com/office/drawing/2014/main" id="{1712B243-585B-9C12-4B89-54A769C76F33}"/>
              </a:ext>
            </a:extLst>
          </p:cNvPr>
          <p:cNvPicPr>
            <a:picLocks noChangeAspect="1"/>
          </p:cNvPicPr>
          <p:nvPr/>
        </p:nvPicPr>
        <p:blipFill>
          <a:blip r:embed="rId4"/>
          <a:stretch>
            <a:fillRect/>
          </a:stretch>
        </p:blipFill>
        <p:spPr>
          <a:xfrm>
            <a:off x="0" y="-94004"/>
            <a:ext cx="14630400" cy="8229600"/>
          </a:xfrm>
          <a:prstGeom prst="rect">
            <a:avLst/>
          </a:prstGeom>
        </p:spPr>
      </p:pic>
      <p:pic>
        <p:nvPicPr>
          <p:cNvPr id="7" name="Picture 6">
            <a:extLst>
              <a:ext uri="{FF2B5EF4-FFF2-40B4-BE49-F238E27FC236}">
                <a16:creationId xmlns:a16="http://schemas.microsoft.com/office/drawing/2014/main" id="{AC679C65-95E3-D668-7680-645F25B9B6AA}"/>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5" name="Object 4" hidden="1">
            <a:extLst>
              <a:ext uri="{FF2B5EF4-FFF2-40B4-BE49-F238E27FC236}">
                <a16:creationId xmlns:a16="http://schemas.microsoft.com/office/drawing/2014/main" id="{A71829E2-2419-4F48-9A9A-54103976B73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5" name="Object 4" hidden="1">
                        <a:extLst>
                          <a:ext uri="{FF2B5EF4-FFF2-40B4-BE49-F238E27FC236}">
                            <a16:creationId xmlns:a16="http://schemas.microsoft.com/office/drawing/2014/main" id="{A71829E2-2419-4F48-9A9A-54103976B735}"/>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F1264C74-DD1D-204F-96FA-5C4F07B73F59}"/>
              </a:ext>
            </a:extLst>
          </p:cNvPr>
          <p:cNvSpPr>
            <a:spLocks noGrp="1"/>
          </p:cNvSpPr>
          <p:nvPr>
            <p:ph type="ftr" sz="quarter" idx="11"/>
          </p:nvPr>
        </p:nvSpPr>
        <p:spPr/>
        <p:txBody>
          <a:bodyPr/>
          <a:lstStyle/>
          <a:p>
            <a:r>
              <a:rPr lang="en-US">
                <a:sym typeface="Segoe UI" panose="020B0502040204020203" pitchFamily="34" charset="0"/>
              </a:rPr>
              <a:t>Presentation Title Here – Month 00, 000</a:t>
            </a:r>
            <a:endParaRPr lang="en-US" dirty="0">
              <a:sym typeface="Segoe UI" panose="020B0502040204020203" pitchFamily="34" charset="0"/>
            </a:endParaRPr>
          </a:p>
        </p:txBody>
      </p:sp>
      <p:sp>
        <p:nvSpPr>
          <p:cNvPr id="4" name="Text Placeholder 3">
            <a:extLst>
              <a:ext uri="{FF2B5EF4-FFF2-40B4-BE49-F238E27FC236}">
                <a16:creationId xmlns:a16="http://schemas.microsoft.com/office/drawing/2014/main" id="{E2D10BFA-428E-B648-83F6-56564C95CA9D}"/>
              </a:ext>
            </a:extLst>
          </p:cNvPr>
          <p:cNvSpPr>
            <a:spLocks noGrp="1"/>
          </p:cNvSpPr>
          <p:nvPr>
            <p:ph type="body" sz="quarter" idx="13"/>
          </p:nvPr>
        </p:nvSpPr>
        <p:spPr/>
        <p:txBody>
          <a:bodyPr/>
          <a:lstStyle/>
          <a:p>
            <a:r>
              <a:rPr lang="en-US" dirty="0">
                <a:solidFill>
                  <a:schemeClr val="bg2"/>
                </a:solidFill>
              </a:rPr>
              <a:t>Working with Equitable</a:t>
            </a:r>
          </a:p>
        </p:txBody>
      </p:sp>
      <p:sp>
        <p:nvSpPr>
          <p:cNvPr id="9" name="Slide Number Placeholder 2">
            <a:extLst>
              <a:ext uri="{FF2B5EF4-FFF2-40B4-BE49-F238E27FC236}">
                <a16:creationId xmlns:a16="http://schemas.microsoft.com/office/drawing/2014/main" id="{39ABDA35-0239-834C-9578-B8FDF3166033}"/>
              </a:ext>
            </a:extLst>
          </p:cNvPr>
          <p:cNvSpPr txBox="1">
            <a:spLocks/>
          </p:cNvSpPr>
          <p:nvPr/>
        </p:nvSpPr>
        <p:spPr>
          <a:xfrm>
            <a:off x="13892029" y="7612687"/>
            <a:ext cx="370072" cy="174679"/>
          </a:xfrm>
          <a:prstGeom prst="rect">
            <a:avLst/>
          </a:prstGeom>
          <a:noFill/>
        </p:spPr>
        <p:txBody>
          <a:bodyPr/>
          <a:lstStyle>
            <a:defPPr>
              <a:defRPr lang="en-US"/>
            </a:defPPr>
            <a:lvl1pPr marL="0" algn="r" defTabSz="457200" rtl="0" eaLnBrk="1" latinLnBrk="0" hangingPunct="1">
              <a:defRPr sz="960" b="1" i="0" kern="1200">
                <a:solidFill>
                  <a:srgbClr val="FFFFFF"/>
                </a:solidFill>
                <a:latin typeface="Segoe UI" panose="020B0502040204020203" pitchFamily="34" charset="0"/>
                <a:ea typeface="+mn-ea"/>
                <a:cs typeface="+mn-cs"/>
                <a:sym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7AFF3D-0B71-614B-ACB6-7F45BDA6A838}" type="slidenum">
              <a:rPr lang="en-US" smtClean="0"/>
              <a:pPr/>
              <a:t>32</a:t>
            </a:fld>
            <a:endParaRPr lang="en-US" dirty="0"/>
          </a:p>
        </p:txBody>
      </p:sp>
      <p:sp>
        <p:nvSpPr>
          <p:cNvPr id="11" name="Footer Placeholder 3">
            <a:extLst>
              <a:ext uri="{FF2B5EF4-FFF2-40B4-BE49-F238E27FC236}">
                <a16:creationId xmlns:a16="http://schemas.microsoft.com/office/drawing/2014/main" id="{72BD9565-F4DA-2743-A22D-BC452BD60D53}"/>
              </a:ext>
            </a:extLst>
          </p:cNvPr>
          <p:cNvSpPr txBox="1">
            <a:spLocks/>
          </p:cNvSpPr>
          <p:nvPr/>
        </p:nvSpPr>
        <p:spPr>
          <a:xfrm>
            <a:off x="8945879" y="7615599"/>
            <a:ext cx="4937760"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60" b="1" dirty="0">
                <a:solidFill>
                  <a:srgbClr val="FFFFFF"/>
                </a:solidFill>
                <a:latin typeface="Segoe UI" panose="020B0502040204020203" pitchFamily="34" charset="0"/>
                <a:cs typeface="Segoe UI" panose="020B0502040204020203" pitchFamily="34" charset="0"/>
                <a:sym typeface="Segoe UI" panose="020B0502040204020203" pitchFamily="34" charset="0"/>
              </a:rPr>
              <a:t>Prepare for a comfortable retirement — Month 00, </a:t>
            </a:r>
            <a:r>
              <a:rPr lang="en-US" sz="960" b="1" dirty="0">
                <a:solidFill>
                  <a:srgbClr val="FFFFFF"/>
                </a:solidFill>
                <a:latin typeface="Segoe UI" panose="020B0502040204020203" pitchFamily="34" charset="0"/>
                <a:cs typeface="Segoe UI" panose="020B0502040204020203" pitchFamily="34" charset="0"/>
              </a:rPr>
              <a:t>2024</a:t>
            </a:r>
            <a:endParaRPr lang="en-US" sz="960" b="1" dirty="0">
              <a:solidFill>
                <a:srgbClr val="FFFFFF"/>
              </a:solidFill>
              <a:latin typeface="Segoe UI" panose="020B0502040204020203" pitchFamily="34" charset="0"/>
              <a:cs typeface="Segoe UI" panose="020B0502040204020203" pitchFamily="34" charset="0"/>
              <a:sym typeface="Segoe UI" panose="020B0502040204020203" pitchFamily="34" charset="0"/>
            </a:endParaRPr>
          </a:p>
        </p:txBody>
      </p:sp>
      <p:pic>
        <p:nvPicPr>
          <p:cNvPr id="2" name="Graphic 1">
            <a:extLst>
              <a:ext uri="{FF2B5EF4-FFF2-40B4-BE49-F238E27FC236}">
                <a16:creationId xmlns:a16="http://schemas.microsoft.com/office/drawing/2014/main" id="{02040D8C-F71A-CA3D-61B5-37830810EEE4}"/>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3269" y="7613650"/>
            <a:ext cx="1115485" cy="215900"/>
          </a:xfrm>
          <a:prstGeom prst="rect">
            <a:avLst/>
          </a:prstGeom>
        </p:spPr>
      </p:pic>
    </p:spTree>
    <p:extLst>
      <p:ext uri="{BB962C8B-B14F-4D97-AF65-F5344CB8AC3E}">
        <p14:creationId xmlns:p14="http://schemas.microsoft.com/office/powerpoint/2010/main" val="2305159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14CBAED-6964-3E42-8C87-593841CCA7C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Object 8" hidden="1">
                        <a:extLst>
                          <a:ext uri="{FF2B5EF4-FFF2-40B4-BE49-F238E27FC236}">
                            <a16:creationId xmlns:a16="http://schemas.microsoft.com/office/drawing/2014/main" id="{B14CBAED-6964-3E42-8C87-593841CCA7C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7" name="Title 5">
            <a:extLst>
              <a:ext uri="{FF2B5EF4-FFF2-40B4-BE49-F238E27FC236}">
                <a16:creationId xmlns:a16="http://schemas.microsoft.com/office/drawing/2014/main" id="{EDC2CF75-2225-F546-96D8-378308EC9ABF}"/>
              </a:ext>
            </a:extLst>
          </p:cNvPr>
          <p:cNvSpPr txBox="1">
            <a:spLocks/>
          </p:cNvSpPr>
          <p:nvPr/>
        </p:nvSpPr>
        <p:spPr>
          <a:xfrm>
            <a:off x="342145" y="926417"/>
            <a:ext cx="13715997" cy="483841"/>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r>
              <a:rPr lang="en-US" sz="2000" dirty="0">
                <a:solidFill>
                  <a:srgbClr val="002677"/>
                </a:solidFill>
                <a:latin typeface="Helvetica" panose="020B0604020202020204" pitchFamily="34" charset="0"/>
                <a:cs typeface="Helvetica" panose="020B0604020202020204" pitchFamily="34" charset="0"/>
              </a:rPr>
              <a:t>Let us show you how saving a little more now can help you plan for a comfortable retirement tomorrow</a:t>
            </a:r>
          </a:p>
        </p:txBody>
      </p:sp>
      <p:sp>
        <p:nvSpPr>
          <p:cNvPr id="46" name="Slide Number Placeholder 2">
            <a:extLst>
              <a:ext uri="{FF2B5EF4-FFF2-40B4-BE49-F238E27FC236}">
                <a16:creationId xmlns:a16="http://schemas.microsoft.com/office/drawing/2014/main" id="{E7F9A92B-3AF3-7A46-8140-01986FCE3D35}"/>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33</a:t>
            </a:fld>
            <a:endParaRPr lang="en-US" dirty="0">
              <a:latin typeface="Segoe UI" panose="020B0502040204020203" pitchFamily="34" charset="0"/>
              <a:sym typeface="Segoe UI" panose="020B0502040204020203" pitchFamily="34" charset="0"/>
            </a:endParaRPr>
          </a:p>
        </p:txBody>
      </p:sp>
      <p:sp>
        <p:nvSpPr>
          <p:cNvPr id="47" name="Footer Placeholder 3">
            <a:extLst>
              <a:ext uri="{FF2B5EF4-FFF2-40B4-BE49-F238E27FC236}">
                <a16:creationId xmlns:a16="http://schemas.microsoft.com/office/drawing/2014/main" id="{5DFBBD3C-45E3-784E-BAAC-A435E20A47BF}"/>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sp>
        <p:nvSpPr>
          <p:cNvPr id="4" name="Text Placeholder 3">
            <a:extLst>
              <a:ext uri="{FF2B5EF4-FFF2-40B4-BE49-F238E27FC236}">
                <a16:creationId xmlns:a16="http://schemas.microsoft.com/office/drawing/2014/main" id="{DF89929A-898C-3C44-C959-BAEBCB9E305B}"/>
              </a:ext>
            </a:extLst>
          </p:cNvPr>
          <p:cNvSpPr>
            <a:spLocks noGrp="1"/>
          </p:cNvSpPr>
          <p:nvPr>
            <p:ph type="body" sz="quarter" idx="15"/>
          </p:nvPr>
        </p:nvSpPr>
        <p:spPr>
          <a:xfrm>
            <a:off x="342145" y="481234"/>
            <a:ext cx="10058400" cy="890366"/>
          </a:xfrm>
        </p:spPr>
        <p:txBody>
          <a:bodyPr/>
          <a:lstStyle/>
          <a:p>
            <a:r>
              <a:rPr lang="en-US" dirty="0"/>
              <a:t>Meet Our Team</a:t>
            </a:r>
          </a:p>
        </p:txBody>
      </p:sp>
      <p:graphicFrame>
        <p:nvGraphicFramePr>
          <p:cNvPr id="2" name="Diagram 1">
            <a:extLst>
              <a:ext uri="{FF2B5EF4-FFF2-40B4-BE49-F238E27FC236}">
                <a16:creationId xmlns:a16="http://schemas.microsoft.com/office/drawing/2014/main" id="{A22B36E0-59B7-A149-E61E-28CACCD939F1}"/>
              </a:ext>
            </a:extLst>
          </p:cNvPr>
          <p:cNvGraphicFramePr/>
          <p:nvPr>
            <p:extLst>
              <p:ext uri="{D42A27DB-BD31-4B8C-83A1-F6EECF244321}">
                <p14:modId xmlns:p14="http://schemas.microsoft.com/office/powerpoint/2010/main" val="4212435446"/>
              </p:ext>
            </p:extLst>
          </p:nvPr>
        </p:nvGraphicFramePr>
        <p:xfrm>
          <a:off x="1121866" y="1504471"/>
          <a:ext cx="12156554" cy="553955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074248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39B72E-399E-264D-BF26-AC0AE76A6F84}"/>
              </a:ext>
            </a:extLst>
          </p:cNvPr>
          <p:cNvSpPr/>
          <p:nvPr/>
        </p:nvSpPr>
        <p:spPr>
          <a:xfrm>
            <a:off x="7315200" y="0"/>
            <a:ext cx="7315200" cy="822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0847C7A-B558-AA46-B5E8-93869D99CA63}"/>
              </a:ext>
            </a:extLst>
          </p:cNvPr>
          <p:cNvCxnSpPr>
            <a:cxnSpLocks/>
          </p:cNvCxnSpPr>
          <p:nvPr/>
        </p:nvCxnSpPr>
        <p:spPr>
          <a:xfrm>
            <a:off x="7768879" y="2036776"/>
            <a:ext cx="63788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9">
            <a:extLst>
              <a:ext uri="{FF2B5EF4-FFF2-40B4-BE49-F238E27FC236}">
                <a16:creationId xmlns:a16="http://schemas.microsoft.com/office/drawing/2014/main" id="{D72F2C6E-74CB-EB41-AD25-5E3B11B9BDE4}"/>
              </a:ext>
            </a:extLst>
          </p:cNvPr>
          <p:cNvSpPr txBox="1">
            <a:spLocks/>
          </p:cNvSpPr>
          <p:nvPr/>
        </p:nvSpPr>
        <p:spPr>
          <a:xfrm>
            <a:off x="8218449" y="591727"/>
            <a:ext cx="5508702" cy="1415146"/>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200" b="1" i="0" kern="1200">
                <a:solidFill>
                  <a:srgbClr val="002577"/>
                </a:solidFill>
                <a:latin typeface="IBM Plex Sans Medium" panose="020B060305020300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pPr>
            <a:r>
              <a:rPr lang="en-US" sz="2500" dirty="0">
                <a:solidFill>
                  <a:schemeClr val="bg1"/>
                </a:solidFill>
                <a:latin typeface="Segoe UI" panose="020B0502040204020203" pitchFamily="34" charset="0"/>
              </a:rPr>
              <a:t>Why you should consider working with a financial professional to build a fulfilling future:</a:t>
            </a:r>
            <a:endParaRPr lang="en-US" sz="2500" dirty="0">
              <a:solidFill>
                <a:schemeClr val="tx1">
                  <a:lumMod val="75000"/>
                  <a:lumOff val="25000"/>
                </a:schemeClr>
              </a:solidFill>
              <a:latin typeface="Segoe UI" panose="020B0502040204020203" pitchFamily="34" charset="0"/>
            </a:endParaRPr>
          </a:p>
        </p:txBody>
      </p:sp>
      <p:sp>
        <p:nvSpPr>
          <p:cNvPr id="18" name="Text Placeholder 9">
            <a:extLst>
              <a:ext uri="{FF2B5EF4-FFF2-40B4-BE49-F238E27FC236}">
                <a16:creationId xmlns:a16="http://schemas.microsoft.com/office/drawing/2014/main" id="{AC49AD96-B1B0-F34D-943F-25564AEF160C}"/>
              </a:ext>
            </a:extLst>
          </p:cNvPr>
          <p:cNvSpPr txBox="1">
            <a:spLocks/>
          </p:cNvSpPr>
          <p:nvPr/>
        </p:nvSpPr>
        <p:spPr>
          <a:xfrm>
            <a:off x="7783551" y="2267266"/>
            <a:ext cx="6389649" cy="1153889"/>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200" b="1" i="0" kern="1200">
                <a:solidFill>
                  <a:srgbClr val="002577"/>
                </a:solidFill>
                <a:latin typeface="IBM Plex Sans Medium" panose="020B060305020300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lvl="2" indent="0" algn="ctr">
              <a:spcBef>
                <a:spcPts val="1800"/>
              </a:spcBef>
              <a:spcAft>
                <a:spcPts val="400"/>
              </a:spcAft>
              <a:buClr>
                <a:schemeClr val="tx2"/>
              </a:buClr>
              <a:buSzPct val="120000"/>
              <a:buNone/>
            </a:pPr>
            <a:r>
              <a:rPr lang="en-US" sz="1800" dirty="0">
                <a:solidFill>
                  <a:schemeClr val="bg1"/>
                </a:solidFill>
                <a:latin typeface="Segoe UI" panose="020B0502040204020203" pitchFamily="34" charset="0"/>
                <a:cs typeface="Segoe UI" panose="020B0502040204020203" pitchFamily="34" charset="0"/>
              </a:rPr>
              <a:t>According to a recent study,</a:t>
            </a:r>
            <a:r>
              <a:rPr lang="en-US" sz="1800" baseline="30000" dirty="0">
                <a:solidFill>
                  <a:schemeClr val="bg1"/>
                </a:solidFill>
                <a:latin typeface="Segoe UI" panose="020B0502040204020203" pitchFamily="34" charset="0"/>
                <a:cs typeface="Segoe UI" panose="020B0502040204020203" pitchFamily="34" charset="0"/>
              </a:rPr>
              <a:t> </a:t>
            </a:r>
            <a:r>
              <a:rPr lang="en-US" sz="1800" dirty="0">
                <a:solidFill>
                  <a:schemeClr val="bg1"/>
                </a:solidFill>
                <a:latin typeface="Segoe UI" panose="020B0502040204020203" pitchFamily="34" charset="0"/>
                <a:cs typeface="Segoe UI" panose="020B0502040204020203" pitchFamily="34" charset="0"/>
              </a:rPr>
              <a:t>those who work with a financial professional are better off than those who don’t.</a:t>
            </a:r>
            <a:endParaRPr lang="en-US" sz="18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6" name="Text Placeholder 11">
            <a:extLst>
              <a:ext uri="{FF2B5EF4-FFF2-40B4-BE49-F238E27FC236}">
                <a16:creationId xmlns:a16="http://schemas.microsoft.com/office/drawing/2014/main" id="{CBA12145-4B3B-6148-A62E-7BEC2B0B9CD4}"/>
              </a:ext>
            </a:extLst>
          </p:cNvPr>
          <p:cNvSpPr txBox="1">
            <a:spLocks/>
          </p:cNvSpPr>
          <p:nvPr/>
        </p:nvSpPr>
        <p:spPr>
          <a:xfrm>
            <a:off x="7685312" y="3805702"/>
            <a:ext cx="3272969" cy="1063913"/>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endParaRPr lang="en-US" sz="696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34" name="Text Placeholder 10">
            <a:extLst>
              <a:ext uri="{FF2B5EF4-FFF2-40B4-BE49-F238E27FC236}">
                <a16:creationId xmlns:a16="http://schemas.microsoft.com/office/drawing/2014/main" id="{89547D1B-BCBA-1E46-B5B9-37BA49F83530}"/>
              </a:ext>
            </a:extLst>
          </p:cNvPr>
          <p:cNvSpPr txBox="1">
            <a:spLocks/>
          </p:cNvSpPr>
          <p:nvPr/>
        </p:nvSpPr>
        <p:spPr>
          <a:xfrm>
            <a:off x="7707086" y="3992297"/>
            <a:ext cx="1843314" cy="402771"/>
          </a:xfrm>
          <a:prstGeom prst="rect">
            <a:avLst/>
          </a:prstGeom>
        </p:spPr>
        <p:txBody>
          <a:bodyPr anchor="ctr" anchorCtr="0"/>
          <a:lstStyle>
            <a:lvl1pPr marL="0" indent="0" algn="l" defTabSz="1097198" rtl="0" eaLnBrk="1" latinLnBrk="0" hangingPunct="1">
              <a:lnSpc>
                <a:spcPct val="90000"/>
              </a:lnSpc>
              <a:spcBef>
                <a:spcPts val="1200"/>
              </a:spcBef>
              <a:buFont typeface="Arial" panose="020B0604020202020204" pitchFamily="34" charset="0"/>
              <a:buNone/>
              <a:defRPr sz="1200" b="1" i="0" kern="1200">
                <a:solidFill>
                  <a:srgbClr val="002577"/>
                </a:solidFill>
                <a:latin typeface="IBM Plex Sans Medium" panose="020B060305020300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1400" dirty="0">
                <a:solidFill>
                  <a:schemeClr val="bg1"/>
                </a:solidFill>
                <a:latin typeface="Segoe UI" panose="020B0502040204020203" pitchFamily="34" charset="0"/>
                <a:ea typeface="Segoe UI" panose="020B0502040204020203" pitchFamily="34" charset="0"/>
              </a:rPr>
              <a:t>Median</a:t>
            </a:r>
            <a:br>
              <a:rPr lang="en-US" sz="1400" dirty="0">
                <a:solidFill>
                  <a:schemeClr val="bg1"/>
                </a:solidFill>
                <a:latin typeface="Segoe UI" panose="020B0502040204020203" pitchFamily="34" charset="0"/>
                <a:ea typeface="Segoe UI" panose="020B0502040204020203" pitchFamily="34" charset="0"/>
              </a:rPr>
            </a:br>
            <a:r>
              <a:rPr lang="en-US" sz="1400" dirty="0">
                <a:solidFill>
                  <a:schemeClr val="bg1"/>
                </a:solidFill>
                <a:latin typeface="Segoe UI" panose="020B0502040204020203" pitchFamily="34" charset="0"/>
                <a:ea typeface="Segoe UI" panose="020B0502040204020203" pitchFamily="34" charset="0"/>
              </a:rPr>
              <a:t>account balance</a:t>
            </a:r>
            <a:endParaRPr lang="en-US" sz="1400" b="0" dirty="0">
              <a:solidFill>
                <a:srgbClr val="3369FF"/>
              </a:solidFill>
              <a:latin typeface="Segoe UI" panose="020B0502040204020203" pitchFamily="34" charset="0"/>
              <a:ea typeface="Segoe UI" panose="020B0502040204020203" pitchFamily="34" charset="0"/>
            </a:endParaRPr>
          </a:p>
        </p:txBody>
      </p:sp>
      <p:sp>
        <p:nvSpPr>
          <p:cNvPr id="35" name="Text Placeholder 10">
            <a:extLst>
              <a:ext uri="{FF2B5EF4-FFF2-40B4-BE49-F238E27FC236}">
                <a16:creationId xmlns:a16="http://schemas.microsoft.com/office/drawing/2014/main" id="{701BDB6E-A326-1C42-BF45-2D91AEEA7442}"/>
              </a:ext>
            </a:extLst>
          </p:cNvPr>
          <p:cNvSpPr txBox="1">
            <a:spLocks/>
          </p:cNvSpPr>
          <p:nvPr/>
        </p:nvSpPr>
        <p:spPr>
          <a:xfrm>
            <a:off x="7707085" y="5732620"/>
            <a:ext cx="2382407" cy="520283"/>
          </a:xfrm>
          <a:prstGeom prst="rect">
            <a:avLst/>
          </a:prstGeom>
        </p:spPr>
        <p:txBody>
          <a:bodyPr anchor="ctr" anchorCtr="0"/>
          <a:lstStyle>
            <a:lvl1pPr marL="0" indent="0" algn="l" defTabSz="1097198" rtl="0" eaLnBrk="1" latinLnBrk="0" hangingPunct="1">
              <a:lnSpc>
                <a:spcPct val="90000"/>
              </a:lnSpc>
              <a:spcBef>
                <a:spcPts val="1200"/>
              </a:spcBef>
              <a:buFont typeface="Arial" panose="020B0604020202020204" pitchFamily="34" charset="0"/>
              <a:buNone/>
              <a:defRPr sz="1200" b="1" i="0" kern="1200">
                <a:solidFill>
                  <a:srgbClr val="002577"/>
                </a:solidFill>
                <a:latin typeface="IBM Plex Sans Medium" panose="020B060305020300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1400" dirty="0">
                <a:solidFill>
                  <a:schemeClr val="bg1"/>
                </a:solidFill>
                <a:latin typeface="Segoe UI" panose="020B0502040204020203" pitchFamily="34" charset="0"/>
                <a:ea typeface="Segoe UI" panose="020B0502040204020203" pitchFamily="34" charset="0"/>
              </a:rPr>
              <a:t>Satisfaction with</a:t>
            </a:r>
            <a:br>
              <a:rPr lang="en-US" sz="1400" dirty="0">
                <a:solidFill>
                  <a:schemeClr val="bg1"/>
                </a:solidFill>
                <a:latin typeface="Segoe UI" panose="020B0502040204020203" pitchFamily="34" charset="0"/>
                <a:ea typeface="Segoe UI" panose="020B0502040204020203" pitchFamily="34" charset="0"/>
              </a:rPr>
            </a:br>
            <a:r>
              <a:rPr lang="en-US" sz="1400" dirty="0">
                <a:solidFill>
                  <a:schemeClr val="bg1"/>
                </a:solidFill>
                <a:latin typeface="Segoe UI" panose="020B0502040204020203" pitchFamily="34" charset="0"/>
                <a:ea typeface="Segoe UI" panose="020B0502040204020203" pitchFamily="34" charset="0"/>
              </a:rPr>
              <a:t>account performance</a:t>
            </a:r>
          </a:p>
        </p:txBody>
      </p:sp>
      <p:sp>
        <p:nvSpPr>
          <p:cNvPr id="21" name="Text Placeholder 2">
            <a:extLst>
              <a:ext uri="{FF2B5EF4-FFF2-40B4-BE49-F238E27FC236}">
                <a16:creationId xmlns:a16="http://schemas.microsoft.com/office/drawing/2014/main" id="{CBAF2D7C-36F2-4D4F-AE6E-A1E6F3FDB892}"/>
              </a:ext>
            </a:extLst>
          </p:cNvPr>
          <p:cNvSpPr txBox="1">
            <a:spLocks/>
          </p:cNvSpPr>
          <p:nvPr/>
        </p:nvSpPr>
        <p:spPr>
          <a:xfrm>
            <a:off x="367550" y="6967242"/>
            <a:ext cx="6277725" cy="375106"/>
          </a:xfrm>
          <a:prstGeom prst="rect">
            <a:avLst/>
          </a:prstGeom>
        </p:spPr>
        <p:txBody>
          <a:bodyPr bIns="0" anchor="b"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800" dirty="0">
                <a:solidFill>
                  <a:srgbClr val="75787B"/>
                </a:solidFill>
                <a:latin typeface="Segoe UI" panose="020B0502040204020203" pitchFamily="34" charset="0"/>
                <a:cs typeface="Segoe UI" panose="020B0502040204020203" pitchFamily="34" charset="0"/>
              </a:rPr>
              <a:t>Source: Equitable 2022 Advisor Value Study.</a:t>
            </a:r>
          </a:p>
        </p:txBody>
      </p:sp>
      <p:sp>
        <p:nvSpPr>
          <p:cNvPr id="38" name="Text Placeholder 11">
            <a:extLst>
              <a:ext uri="{FF2B5EF4-FFF2-40B4-BE49-F238E27FC236}">
                <a16:creationId xmlns:a16="http://schemas.microsoft.com/office/drawing/2014/main" id="{09EB7019-7026-364A-8940-671D3AC73997}"/>
              </a:ext>
            </a:extLst>
          </p:cNvPr>
          <p:cNvSpPr txBox="1">
            <a:spLocks/>
          </p:cNvSpPr>
          <p:nvPr/>
        </p:nvSpPr>
        <p:spPr>
          <a:xfrm>
            <a:off x="10014892" y="3661726"/>
            <a:ext cx="1865087" cy="1063913"/>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3900" b="1" dirty="0">
                <a:solidFill>
                  <a:srgbClr val="FFFFFF"/>
                </a:solidFill>
                <a:latin typeface="Segoe UI" panose="020B0502040204020203" pitchFamily="34" charset="0"/>
                <a:ea typeface="Segoe UI" panose="020B0502040204020203" pitchFamily="34" charset="0"/>
                <a:cs typeface="Segoe UI" panose="020B0502040204020203" pitchFamily="34" charset="0"/>
              </a:rPr>
              <a:t>$</a:t>
            </a:r>
            <a:r>
              <a:rPr lang="en-US" sz="6000" b="1" dirty="0">
                <a:solidFill>
                  <a:srgbClr val="FFFFFF"/>
                </a:solidFill>
                <a:latin typeface="Segoe UI" panose="020B0502040204020203" pitchFamily="34" charset="0"/>
                <a:ea typeface="Segoe UI" panose="020B0502040204020203" pitchFamily="34" charset="0"/>
                <a:cs typeface="Segoe UI" panose="020B0502040204020203" pitchFamily="34" charset="0"/>
              </a:rPr>
              <a:t>48</a:t>
            </a:r>
            <a:r>
              <a:rPr lang="en-US" sz="3900" b="1" dirty="0">
                <a:solidFill>
                  <a:srgbClr val="FFFFFF"/>
                </a:solidFill>
                <a:latin typeface="Segoe UI" panose="020B0502040204020203" pitchFamily="34" charset="0"/>
                <a:ea typeface="Segoe UI" panose="020B0502040204020203" pitchFamily="34" charset="0"/>
                <a:cs typeface="Segoe UI" panose="020B0502040204020203" pitchFamily="34" charset="0"/>
              </a:rPr>
              <a:t>k</a:t>
            </a:r>
          </a:p>
        </p:txBody>
      </p:sp>
      <p:sp>
        <p:nvSpPr>
          <p:cNvPr id="43" name="Text Placeholder 6">
            <a:extLst>
              <a:ext uri="{FF2B5EF4-FFF2-40B4-BE49-F238E27FC236}">
                <a16:creationId xmlns:a16="http://schemas.microsoft.com/office/drawing/2014/main" id="{097698E2-26A4-EB4E-B72B-8A5220AC97DA}"/>
              </a:ext>
            </a:extLst>
          </p:cNvPr>
          <p:cNvSpPr txBox="1">
            <a:spLocks/>
          </p:cNvSpPr>
          <p:nvPr/>
        </p:nvSpPr>
        <p:spPr>
          <a:xfrm>
            <a:off x="9840285" y="3095245"/>
            <a:ext cx="2005639" cy="457199"/>
          </a:xfrm>
          <a:prstGeom prst="rect">
            <a:avLst/>
          </a:prstGeom>
          <a:noFill/>
          <a:ln>
            <a:noFill/>
          </a:ln>
        </p:spPr>
        <p:txBody>
          <a:bodyPr lIns="0" rIns="0"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00000"/>
              </a:lnSpc>
              <a:buNone/>
            </a:pPr>
            <a:r>
              <a:rPr lang="en-US" sz="1500" b="1" spc="-30" dirty="0">
                <a:solidFill>
                  <a:schemeClr val="bg1"/>
                </a:solidFill>
                <a:latin typeface="Segoe UI" panose="020B0502040204020203" pitchFamily="34" charset="0"/>
                <a:cs typeface="Segoe UI" panose="020B0502040204020203" pitchFamily="34" charset="0"/>
              </a:rPr>
              <a:t>With </a:t>
            </a:r>
            <a:br>
              <a:rPr lang="en-US" sz="1500" b="1" spc="-30" dirty="0">
                <a:solidFill>
                  <a:schemeClr val="bg1"/>
                </a:solidFill>
                <a:latin typeface="Segoe UI" panose="020B0502040204020203" pitchFamily="34" charset="0"/>
                <a:cs typeface="Segoe UI" panose="020B0502040204020203" pitchFamily="34" charset="0"/>
              </a:rPr>
            </a:br>
            <a:r>
              <a:rPr lang="en-US" sz="1500" b="1" spc="-30" dirty="0">
                <a:solidFill>
                  <a:schemeClr val="bg1"/>
                </a:solidFill>
                <a:latin typeface="Segoe UI" panose="020B0502040204020203" pitchFamily="34" charset="0"/>
                <a:cs typeface="Segoe UI" panose="020B0502040204020203" pitchFamily="34" charset="0"/>
              </a:rPr>
              <a:t>a financial professional</a:t>
            </a:r>
          </a:p>
        </p:txBody>
      </p:sp>
      <p:sp>
        <p:nvSpPr>
          <p:cNvPr id="47" name="Text Placeholder 10">
            <a:extLst>
              <a:ext uri="{FF2B5EF4-FFF2-40B4-BE49-F238E27FC236}">
                <a16:creationId xmlns:a16="http://schemas.microsoft.com/office/drawing/2014/main" id="{D051C327-039E-704F-B163-8CC217D539CA}"/>
              </a:ext>
            </a:extLst>
          </p:cNvPr>
          <p:cNvSpPr txBox="1">
            <a:spLocks/>
          </p:cNvSpPr>
          <p:nvPr/>
        </p:nvSpPr>
        <p:spPr>
          <a:xfrm>
            <a:off x="7707086" y="4880265"/>
            <a:ext cx="2082866" cy="433092"/>
          </a:xfrm>
          <a:prstGeom prst="rect">
            <a:avLst/>
          </a:prstGeom>
        </p:spPr>
        <p:txBody>
          <a:bodyPr anchor="ctr" anchorCtr="0"/>
          <a:lstStyle>
            <a:lvl1pPr marL="0" indent="0" algn="l" defTabSz="1097198" rtl="0" eaLnBrk="1" latinLnBrk="0" hangingPunct="1">
              <a:lnSpc>
                <a:spcPct val="90000"/>
              </a:lnSpc>
              <a:spcBef>
                <a:spcPts val="1200"/>
              </a:spcBef>
              <a:buFont typeface="Arial" panose="020B0604020202020204" pitchFamily="34" charset="0"/>
              <a:buNone/>
              <a:defRPr sz="1200" b="1" i="0" kern="1200">
                <a:solidFill>
                  <a:srgbClr val="002577"/>
                </a:solidFill>
                <a:latin typeface="IBM Plex Sans Medium" panose="020B060305020300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1400" dirty="0">
                <a:solidFill>
                  <a:schemeClr val="bg1"/>
                </a:solidFill>
                <a:latin typeface="Segoe UI" panose="020B0502040204020203" pitchFamily="34" charset="0"/>
                <a:ea typeface="Segoe UI" panose="020B0502040204020203" pitchFamily="34" charset="0"/>
              </a:rPr>
              <a:t>Mean annual</a:t>
            </a:r>
            <a:br>
              <a:rPr lang="en-US" sz="1400" dirty="0">
                <a:solidFill>
                  <a:schemeClr val="bg1"/>
                </a:solidFill>
                <a:latin typeface="Segoe UI" panose="020B0502040204020203" pitchFamily="34" charset="0"/>
                <a:ea typeface="Segoe UI" panose="020B0502040204020203" pitchFamily="34" charset="0"/>
              </a:rPr>
            </a:br>
            <a:r>
              <a:rPr lang="en-US" sz="1400" dirty="0">
                <a:solidFill>
                  <a:schemeClr val="bg1"/>
                </a:solidFill>
                <a:latin typeface="Segoe UI" panose="020B0502040204020203" pitchFamily="34" charset="0"/>
                <a:ea typeface="Segoe UI" panose="020B0502040204020203" pitchFamily="34" charset="0"/>
              </a:rPr>
              <a:t>contribution</a:t>
            </a:r>
            <a:endParaRPr lang="en-US" sz="1400" b="0" dirty="0">
              <a:solidFill>
                <a:srgbClr val="3369FF"/>
              </a:solidFill>
              <a:latin typeface="Segoe UI" panose="020B0502040204020203" pitchFamily="34" charset="0"/>
              <a:ea typeface="Segoe UI" panose="020B0502040204020203" pitchFamily="34" charset="0"/>
            </a:endParaRPr>
          </a:p>
        </p:txBody>
      </p:sp>
      <p:sp>
        <p:nvSpPr>
          <p:cNvPr id="51" name="Text Placeholder 10">
            <a:extLst>
              <a:ext uri="{FF2B5EF4-FFF2-40B4-BE49-F238E27FC236}">
                <a16:creationId xmlns:a16="http://schemas.microsoft.com/office/drawing/2014/main" id="{B2D5B6C7-7308-9445-A246-0FBB7988446F}"/>
              </a:ext>
            </a:extLst>
          </p:cNvPr>
          <p:cNvSpPr txBox="1">
            <a:spLocks/>
          </p:cNvSpPr>
          <p:nvPr/>
        </p:nvSpPr>
        <p:spPr>
          <a:xfrm>
            <a:off x="7698697" y="6728550"/>
            <a:ext cx="2094836" cy="353949"/>
          </a:xfrm>
          <a:prstGeom prst="rect">
            <a:avLst/>
          </a:prstGeom>
        </p:spPr>
        <p:txBody>
          <a:bodyPr anchor="ctr" anchorCtr="0"/>
          <a:lstStyle>
            <a:lvl1pPr marL="0" indent="0" algn="l" defTabSz="1097198" rtl="0" eaLnBrk="1" latinLnBrk="0" hangingPunct="1">
              <a:lnSpc>
                <a:spcPct val="90000"/>
              </a:lnSpc>
              <a:spcBef>
                <a:spcPts val="1200"/>
              </a:spcBef>
              <a:buFont typeface="Arial" panose="020B0604020202020204" pitchFamily="34" charset="0"/>
              <a:buNone/>
              <a:defRPr sz="1200" b="1" i="0" kern="1200">
                <a:solidFill>
                  <a:srgbClr val="002577"/>
                </a:solidFill>
                <a:latin typeface="IBM Plex Sans Medium" panose="020B060305020300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1400" dirty="0">
                <a:solidFill>
                  <a:schemeClr val="bg1"/>
                </a:solidFill>
                <a:latin typeface="Segoe UI" panose="020B0502040204020203" pitchFamily="34" charset="0"/>
                <a:ea typeface="Segoe UI" panose="020B0502040204020203" pitchFamily="34" charset="0"/>
              </a:rPr>
              <a:t>Satisfaction with 403</a:t>
            </a:r>
            <a:r>
              <a:rPr lang="en-US" sz="14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400" dirty="0">
                <a:solidFill>
                  <a:schemeClr val="bg1"/>
                </a:solidFill>
                <a:latin typeface="Segoe UI" panose="020B0502040204020203" pitchFamily="34" charset="0"/>
                <a:ea typeface="Segoe UI" panose="020B0502040204020203" pitchFamily="34" charset="0"/>
              </a:rPr>
              <a:t>b</a:t>
            </a:r>
            <a:r>
              <a:rPr lang="en-US" sz="14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sz="1400" dirty="0">
                <a:solidFill>
                  <a:schemeClr val="bg1"/>
                </a:solidFill>
                <a:latin typeface="Segoe UI" panose="020B0502040204020203" pitchFamily="34" charset="0"/>
                <a:ea typeface="Segoe UI" panose="020B0502040204020203" pitchFamily="34" charset="0"/>
              </a:rPr>
              <a:t> plan</a:t>
            </a:r>
          </a:p>
        </p:txBody>
      </p:sp>
      <p:sp>
        <p:nvSpPr>
          <p:cNvPr id="52" name="Text Placeholder 11">
            <a:extLst>
              <a:ext uri="{FF2B5EF4-FFF2-40B4-BE49-F238E27FC236}">
                <a16:creationId xmlns:a16="http://schemas.microsoft.com/office/drawing/2014/main" id="{EBA1F42E-050E-694D-AD2D-6B8FE6943233}"/>
              </a:ext>
            </a:extLst>
          </p:cNvPr>
          <p:cNvSpPr txBox="1">
            <a:spLocks/>
          </p:cNvSpPr>
          <p:nvPr/>
        </p:nvSpPr>
        <p:spPr>
          <a:xfrm>
            <a:off x="10286136" y="5460805"/>
            <a:ext cx="1605255" cy="1063913"/>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6000" b="1" dirty="0">
                <a:solidFill>
                  <a:srgbClr val="FFFFFF"/>
                </a:solidFill>
                <a:latin typeface="Segoe UI" panose="020B0502040204020203" pitchFamily="34" charset="0"/>
                <a:ea typeface="Segoe UI" panose="020B0502040204020203" pitchFamily="34" charset="0"/>
                <a:cs typeface="Segoe UI" panose="020B0502040204020203" pitchFamily="34" charset="0"/>
              </a:rPr>
              <a:t>75</a:t>
            </a:r>
            <a:r>
              <a:rPr lang="en-US" sz="3900" b="1" dirty="0">
                <a:solidFill>
                  <a:srgbClr val="FFFFFF"/>
                </a:solidFill>
                <a:latin typeface="Segoe UI" panose="020B0502040204020203" pitchFamily="34" charset="0"/>
                <a:ea typeface="Segoe UI" panose="020B0502040204020203" pitchFamily="34" charset="0"/>
                <a:cs typeface="Segoe UI" panose="020B0502040204020203" pitchFamily="34" charset="0"/>
              </a:rPr>
              <a:t>%</a:t>
            </a:r>
          </a:p>
        </p:txBody>
      </p:sp>
      <p:sp>
        <p:nvSpPr>
          <p:cNvPr id="54" name="Text Placeholder 11">
            <a:extLst>
              <a:ext uri="{FF2B5EF4-FFF2-40B4-BE49-F238E27FC236}">
                <a16:creationId xmlns:a16="http://schemas.microsoft.com/office/drawing/2014/main" id="{A168C5F5-9CC2-5D41-B4CB-8B644044F3A1}"/>
              </a:ext>
            </a:extLst>
          </p:cNvPr>
          <p:cNvSpPr txBox="1">
            <a:spLocks/>
          </p:cNvSpPr>
          <p:nvPr/>
        </p:nvSpPr>
        <p:spPr>
          <a:xfrm>
            <a:off x="10290369" y="6373568"/>
            <a:ext cx="1605255" cy="1063913"/>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6000" b="1" dirty="0">
                <a:solidFill>
                  <a:srgbClr val="FFFFFF"/>
                </a:solidFill>
                <a:latin typeface="Segoe UI" panose="020B0502040204020203" pitchFamily="34" charset="0"/>
                <a:ea typeface="Segoe UI" panose="020B0502040204020203" pitchFamily="34" charset="0"/>
                <a:cs typeface="Segoe UI" panose="020B0502040204020203" pitchFamily="34" charset="0"/>
              </a:rPr>
              <a:t>84</a:t>
            </a:r>
            <a:r>
              <a:rPr lang="en-US" sz="3900" b="1" dirty="0">
                <a:solidFill>
                  <a:srgbClr val="FFFFFF"/>
                </a:solidFill>
                <a:latin typeface="Segoe UI" panose="020B0502040204020203" pitchFamily="34" charset="0"/>
                <a:ea typeface="Segoe UI" panose="020B0502040204020203" pitchFamily="34" charset="0"/>
                <a:cs typeface="Segoe UI" panose="020B0502040204020203" pitchFamily="34" charset="0"/>
              </a:rPr>
              <a:t>% </a:t>
            </a:r>
          </a:p>
        </p:txBody>
      </p:sp>
      <p:sp>
        <p:nvSpPr>
          <p:cNvPr id="56" name="Text Placeholder 6">
            <a:extLst>
              <a:ext uri="{FF2B5EF4-FFF2-40B4-BE49-F238E27FC236}">
                <a16:creationId xmlns:a16="http://schemas.microsoft.com/office/drawing/2014/main" id="{EFA51D8C-EA77-A243-A05A-6D8CC2656D11}"/>
              </a:ext>
            </a:extLst>
          </p:cNvPr>
          <p:cNvSpPr txBox="1">
            <a:spLocks/>
          </p:cNvSpPr>
          <p:nvPr/>
        </p:nvSpPr>
        <p:spPr>
          <a:xfrm>
            <a:off x="12051168" y="3095245"/>
            <a:ext cx="2008187" cy="457199"/>
          </a:xfrm>
          <a:prstGeom prst="rect">
            <a:avLst/>
          </a:prstGeom>
          <a:noFill/>
          <a:ln>
            <a:noFill/>
          </a:ln>
        </p:spPr>
        <p:txBody>
          <a:bodyPr lIns="0" rIns="0"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00000"/>
              </a:lnSpc>
              <a:buNone/>
            </a:pPr>
            <a:r>
              <a:rPr lang="en-US" sz="1500" b="1" spc="-30" dirty="0">
                <a:solidFill>
                  <a:schemeClr val="accent2"/>
                </a:solidFill>
                <a:latin typeface="Segoe UI" panose="020B0502040204020203" pitchFamily="34" charset="0"/>
                <a:cs typeface="Segoe UI" panose="020B0502040204020203" pitchFamily="34" charset="0"/>
              </a:rPr>
              <a:t>Without </a:t>
            </a:r>
            <a:br>
              <a:rPr lang="en-US" sz="1500" b="1" spc="-30" dirty="0">
                <a:solidFill>
                  <a:schemeClr val="accent2"/>
                </a:solidFill>
                <a:latin typeface="Segoe UI" panose="020B0502040204020203" pitchFamily="34" charset="0"/>
                <a:cs typeface="Segoe UI" panose="020B0502040204020203" pitchFamily="34" charset="0"/>
              </a:rPr>
            </a:br>
            <a:r>
              <a:rPr lang="en-US" sz="1500" b="1" spc="-30" dirty="0">
                <a:solidFill>
                  <a:schemeClr val="accent2"/>
                </a:solidFill>
                <a:latin typeface="Segoe UI" panose="020B0502040204020203" pitchFamily="34" charset="0"/>
                <a:cs typeface="Segoe UI" panose="020B0502040204020203" pitchFamily="34" charset="0"/>
              </a:rPr>
              <a:t>a financial professional</a:t>
            </a:r>
          </a:p>
        </p:txBody>
      </p:sp>
      <p:sp>
        <p:nvSpPr>
          <p:cNvPr id="78" name="Text Placeholder 11">
            <a:extLst>
              <a:ext uri="{FF2B5EF4-FFF2-40B4-BE49-F238E27FC236}">
                <a16:creationId xmlns:a16="http://schemas.microsoft.com/office/drawing/2014/main" id="{0755E041-22CC-3840-AB9D-BF707BB89E57}"/>
              </a:ext>
            </a:extLst>
          </p:cNvPr>
          <p:cNvSpPr txBox="1">
            <a:spLocks/>
          </p:cNvSpPr>
          <p:nvPr/>
        </p:nvSpPr>
        <p:spPr>
          <a:xfrm>
            <a:off x="12160225" y="3661726"/>
            <a:ext cx="1865087" cy="1063913"/>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3900" b="1" dirty="0">
                <a:solidFill>
                  <a:schemeClr val="accent2"/>
                </a:solidFill>
                <a:latin typeface="Segoe UI" panose="020B0502040204020203" pitchFamily="34" charset="0"/>
                <a:ea typeface="Segoe UI" panose="020B0502040204020203" pitchFamily="34" charset="0"/>
                <a:cs typeface="Segoe UI" panose="020B0502040204020203" pitchFamily="34" charset="0"/>
              </a:rPr>
              <a:t>$</a:t>
            </a:r>
            <a:r>
              <a:rPr lang="en-US" sz="6000" b="1" dirty="0">
                <a:solidFill>
                  <a:schemeClr val="accent2"/>
                </a:solidFill>
                <a:latin typeface="Segoe UI" panose="020B0502040204020203" pitchFamily="34" charset="0"/>
                <a:ea typeface="Segoe UI" panose="020B0502040204020203" pitchFamily="34" charset="0"/>
                <a:cs typeface="Segoe UI" panose="020B0502040204020203" pitchFamily="34" charset="0"/>
              </a:rPr>
              <a:t>39</a:t>
            </a:r>
            <a:r>
              <a:rPr lang="en-US" sz="3900" b="1" dirty="0">
                <a:solidFill>
                  <a:schemeClr val="accent2"/>
                </a:solidFill>
                <a:latin typeface="Segoe UI" panose="020B0502040204020203" pitchFamily="34" charset="0"/>
                <a:ea typeface="Segoe UI" panose="020B0502040204020203" pitchFamily="34" charset="0"/>
                <a:cs typeface="Segoe UI" panose="020B0502040204020203" pitchFamily="34" charset="0"/>
              </a:rPr>
              <a:t>k</a:t>
            </a:r>
          </a:p>
        </p:txBody>
      </p:sp>
      <p:sp>
        <p:nvSpPr>
          <p:cNvPr id="80" name="Text Placeholder 11">
            <a:extLst>
              <a:ext uri="{FF2B5EF4-FFF2-40B4-BE49-F238E27FC236}">
                <a16:creationId xmlns:a16="http://schemas.microsoft.com/office/drawing/2014/main" id="{92D72385-2FA0-1644-B001-C4CCD4DE5A4F}"/>
              </a:ext>
            </a:extLst>
          </p:cNvPr>
          <p:cNvSpPr txBox="1">
            <a:spLocks/>
          </p:cNvSpPr>
          <p:nvPr/>
        </p:nvSpPr>
        <p:spPr>
          <a:xfrm>
            <a:off x="12448244" y="5460805"/>
            <a:ext cx="1711845" cy="1063913"/>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6000" b="1" dirty="0">
                <a:solidFill>
                  <a:schemeClr val="accent2"/>
                </a:solidFill>
                <a:latin typeface="Segoe UI" panose="020B0502040204020203" pitchFamily="34" charset="0"/>
                <a:ea typeface="Segoe UI" panose="020B0502040204020203" pitchFamily="34" charset="0"/>
                <a:cs typeface="Segoe UI" panose="020B0502040204020203" pitchFamily="34" charset="0"/>
              </a:rPr>
              <a:t>46</a:t>
            </a:r>
            <a:r>
              <a:rPr lang="en-US" sz="3900" b="1" dirty="0">
                <a:solidFill>
                  <a:schemeClr val="accent2"/>
                </a:solidFill>
                <a:latin typeface="Segoe UI" panose="020B0502040204020203" pitchFamily="34" charset="0"/>
                <a:ea typeface="Segoe UI" panose="020B0502040204020203" pitchFamily="34" charset="0"/>
                <a:cs typeface="Segoe UI" panose="020B0502040204020203" pitchFamily="34" charset="0"/>
              </a:rPr>
              <a:t>%</a:t>
            </a:r>
          </a:p>
        </p:txBody>
      </p:sp>
      <p:sp>
        <p:nvSpPr>
          <p:cNvPr id="81" name="Text Placeholder 11">
            <a:extLst>
              <a:ext uri="{FF2B5EF4-FFF2-40B4-BE49-F238E27FC236}">
                <a16:creationId xmlns:a16="http://schemas.microsoft.com/office/drawing/2014/main" id="{F1DDBB6A-1736-6942-9A8F-64AF23A877B6}"/>
              </a:ext>
            </a:extLst>
          </p:cNvPr>
          <p:cNvSpPr txBox="1">
            <a:spLocks/>
          </p:cNvSpPr>
          <p:nvPr/>
        </p:nvSpPr>
        <p:spPr>
          <a:xfrm>
            <a:off x="12452477" y="6373568"/>
            <a:ext cx="1711845" cy="1063913"/>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6000" b="1" dirty="0">
                <a:solidFill>
                  <a:schemeClr val="accent2"/>
                </a:solidFill>
                <a:latin typeface="Segoe UI" panose="020B0502040204020203" pitchFamily="34" charset="0"/>
                <a:ea typeface="Segoe UI" panose="020B0502040204020203" pitchFamily="34" charset="0"/>
                <a:cs typeface="Segoe UI" panose="020B0502040204020203" pitchFamily="34" charset="0"/>
              </a:rPr>
              <a:t>59</a:t>
            </a:r>
            <a:r>
              <a:rPr lang="en-US" sz="3900" b="1" dirty="0">
                <a:solidFill>
                  <a:schemeClr val="accent2"/>
                </a:solidFill>
                <a:latin typeface="Segoe UI" panose="020B0502040204020203" pitchFamily="34" charset="0"/>
                <a:ea typeface="Segoe UI" panose="020B0502040204020203" pitchFamily="34" charset="0"/>
                <a:cs typeface="Segoe UI" panose="020B0502040204020203" pitchFamily="34" charset="0"/>
              </a:rPr>
              <a:t>% </a:t>
            </a:r>
          </a:p>
        </p:txBody>
      </p:sp>
      <p:cxnSp>
        <p:nvCxnSpPr>
          <p:cNvPr id="4" name="Straight Connector 3">
            <a:extLst>
              <a:ext uri="{FF2B5EF4-FFF2-40B4-BE49-F238E27FC236}">
                <a16:creationId xmlns:a16="http://schemas.microsoft.com/office/drawing/2014/main" id="{E2D2384C-E0F0-6848-BFCB-E6AF777A6C5E}"/>
              </a:ext>
            </a:extLst>
          </p:cNvPr>
          <p:cNvCxnSpPr/>
          <p:nvPr/>
        </p:nvCxnSpPr>
        <p:spPr>
          <a:xfrm>
            <a:off x="12051168" y="3585102"/>
            <a:ext cx="2008187"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3938531-18AA-B446-A84A-6681D6FC06BB}"/>
              </a:ext>
            </a:extLst>
          </p:cNvPr>
          <p:cNvCxnSpPr/>
          <p:nvPr/>
        </p:nvCxnSpPr>
        <p:spPr>
          <a:xfrm>
            <a:off x="9852252" y="3585102"/>
            <a:ext cx="2008187"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28" name="Text Placeholder 8">
            <a:extLst>
              <a:ext uri="{FF2B5EF4-FFF2-40B4-BE49-F238E27FC236}">
                <a16:creationId xmlns:a16="http://schemas.microsoft.com/office/drawing/2014/main" id="{039D814D-E73A-6C45-8BCF-DC606438A2D2}"/>
              </a:ext>
            </a:extLst>
          </p:cNvPr>
          <p:cNvSpPr>
            <a:spLocks noGrp="1"/>
          </p:cNvSpPr>
          <p:nvPr>
            <p:ph type="body" sz="quarter" idx="12"/>
          </p:nvPr>
        </p:nvSpPr>
        <p:spPr>
          <a:xfrm>
            <a:off x="335237" y="2512379"/>
            <a:ext cx="6312689" cy="2913732"/>
          </a:xfrm>
        </p:spPr>
        <p:txBody>
          <a:bodyPr/>
          <a:lstStyle/>
          <a:p>
            <a:r>
              <a:rPr lang="en-US" sz="4000" dirty="0">
                <a:solidFill>
                  <a:srgbClr val="002577"/>
                </a:solidFill>
              </a:rPr>
              <a:t>A financial professional can help you face the future with courage, strength and wisdom.</a:t>
            </a:r>
          </a:p>
        </p:txBody>
      </p:sp>
      <p:sp>
        <p:nvSpPr>
          <p:cNvPr id="27" name="Slide Number Placeholder 2">
            <a:extLst>
              <a:ext uri="{FF2B5EF4-FFF2-40B4-BE49-F238E27FC236}">
                <a16:creationId xmlns:a16="http://schemas.microsoft.com/office/drawing/2014/main" id="{03D92AA4-BB38-374F-9B7D-CFE12C17C253}"/>
              </a:ext>
            </a:extLst>
          </p:cNvPr>
          <p:cNvSpPr txBox="1">
            <a:spLocks/>
          </p:cNvSpPr>
          <p:nvPr/>
        </p:nvSpPr>
        <p:spPr>
          <a:xfrm>
            <a:off x="13892029" y="7612687"/>
            <a:ext cx="370072" cy="174679"/>
          </a:xfrm>
          <a:prstGeom prst="rect">
            <a:avLst/>
          </a:prstGeom>
          <a:noFill/>
        </p:spPr>
        <p:txBody>
          <a:bodyPr/>
          <a:lstStyle>
            <a:defPPr>
              <a:defRPr lang="en-US"/>
            </a:defPPr>
            <a:lvl1pPr marL="0" algn="r" defTabSz="457200" rtl="0" eaLnBrk="1" latinLnBrk="0" hangingPunct="1">
              <a:defRPr sz="960" b="1" i="0" kern="1200">
                <a:solidFill>
                  <a:srgbClr val="FFFFFF"/>
                </a:solidFill>
                <a:latin typeface="Segoe UI" panose="020B0502040204020203" pitchFamily="34" charset="0"/>
                <a:ea typeface="+mn-ea"/>
                <a:cs typeface="+mn-cs"/>
                <a:sym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7AFF3D-0B71-614B-ACB6-7F45BDA6A838}" type="slidenum">
              <a:rPr lang="en-US" smtClean="0"/>
              <a:pPr/>
              <a:t>34</a:t>
            </a:fld>
            <a:endParaRPr lang="en-US" dirty="0"/>
          </a:p>
        </p:txBody>
      </p:sp>
      <p:sp>
        <p:nvSpPr>
          <p:cNvPr id="29" name="Footer Placeholder 3">
            <a:extLst>
              <a:ext uri="{FF2B5EF4-FFF2-40B4-BE49-F238E27FC236}">
                <a16:creationId xmlns:a16="http://schemas.microsoft.com/office/drawing/2014/main" id="{B8F896B8-67DB-4D42-9118-546AFE44517D}"/>
              </a:ext>
            </a:extLst>
          </p:cNvPr>
          <p:cNvSpPr txBox="1">
            <a:spLocks/>
          </p:cNvSpPr>
          <p:nvPr/>
        </p:nvSpPr>
        <p:spPr>
          <a:xfrm>
            <a:off x="8945879" y="7615599"/>
            <a:ext cx="4937760"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60" b="1" dirty="0">
                <a:solidFill>
                  <a:srgbClr val="FFFFFF"/>
                </a:solidFill>
                <a:latin typeface="Segoe UI" panose="020B0502040204020203" pitchFamily="34" charset="0"/>
                <a:cs typeface="Segoe UI" panose="020B0502040204020203" pitchFamily="34" charset="0"/>
                <a:sym typeface="Segoe UI" panose="020B0502040204020203" pitchFamily="34" charset="0"/>
              </a:rPr>
              <a:t>Prepare for a comfortable retirement — 2025</a:t>
            </a:r>
          </a:p>
        </p:txBody>
      </p:sp>
      <p:sp>
        <p:nvSpPr>
          <p:cNvPr id="3" name="Text Placeholder 11">
            <a:extLst>
              <a:ext uri="{FF2B5EF4-FFF2-40B4-BE49-F238E27FC236}">
                <a16:creationId xmlns:a16="http://schemas.microsoft.com/office/drawing/2014/main" id="{545820C1-447F-C7B4-576E-6F09D1AD6A89}"/>
              </a:ext>
            </a:extLst>
          </p:cNvPr>
          <p:cNvSpPr txBox="1">
            <a:spLocks/>
          </p:cNvSpPr>
          <p:nvPr/>
        </p:nvSpPr>
        <p:spPr>
          <a:xfrm>
            <a:off x="10008547" y="4564855"/>
            <a:ext cx="1865087" cy="1063913"/>
          </a:xfrm>
          <a:prstGeom prst="rect">
            <a:avLst/>
          </a:prstGeom>
        </p:spPr>
        <p:txBody>
          <a:bodyPr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3900" b="1" dirty="0">
                <a:solidFill>
                  <a:srgbClr val="FFFFFF"/>
                </a:solidFill>
                <a:latin typeface="Segoe UI" panose="020B0502040204020203" pitchFamily="34" charset="0"/>
                <a:ea typeface="Segoe UI" panose="020B0502040204020203" pitchFamily="34" charset="0"/>
                <a:cs typeface="Segoe UI" panose="020B0502040204020203" pitchFamily="34" charset="0"/>
              </a:rPr>
              <a:t>$</a:t>
            </a:r>
            <a:r>
              <a:rPr lang="en-US" sz="6000" b="1" dirty="0">
                <a:solidFill>
                  <a:srgbClr val="FFFFFF"/>
                </a:solidFill>
                <a:latin typeface="Segoe UI" panose="020B0502040204020203" pitchFamily="34" charset="0"/>
                <a:ea typeface="Segoe UI" panose="020B0502040204020203" pitchFamily="34" charset="0"/>
                <a:cs typeface="Segoe UI" panose="020B0502040204020203" pitchFamily="34" charset="0"/>
              </a:rPr>
              <a:t>9</a:t>
            </a:r>
            <a:r>
              <a:rPr lang="en-US" sz="3900" b="1" dirty="0">
                <a:solidFill>
                  <a:srgbClr val="FFFFFF"/>
                </a:solidFill>
                <a:latin typeface="Segoe UI" panose="020B0502040204020203" pitchFamily="34" charset="0"/>
                <a:ea typeface="Segoe UI" panose="020B0502040204020203" pitchFamily="34" charset="0"/>
                <a:cs typeface="Segoe UI" panose="020B0502040204020203" pitchFamily="34" charset="0"/>
              </a:rPr>
              <a:t>k</a:t>
            </a:r>
          </a:p>
        </p:txBody>
      </p:sp>
      <p:sp>
        <p:nvSpPr>
          <p:cNvPr id="5" name="Text Placeholder 11">
            <a:extLst>
              <a:ext uri="{FF2B5EF4-FFF2-40B4-BE49-F238E27FC236}">
                <a16:creationId xmlns:a16="http://schemas.microsoft.com/office/drawing/2014/main" id="{847E5D8C-09C0-3853-1E05-2ED34B2EE12F}"/>
              </a:ext>
            </a:extLst>
          </p:cNvPr>
          <p:cNvSpPr txBox="1">
            <a:spLocks/>
          </p:cNvSpPr>
          <p:nvPr/>
        </p:nvSpPr>
        <p:spPr>
          <a:xfrm>
            <a:off x="12194268" y="4564855"/>
            <a:ext cx="1865087" cy="1063913"/>
          </a:xfrm>
          <a:prstGeom prst="rect">
            <a:avLst/>
          </a:prstGeom>
        </p:spPr>
        <p:txBody>
          <a:bodyPr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3900" b="1" dirty="0">
                <a:solidFill>
                  <a:schemeClr val="accent2"/>
                </a:solidFill>
                <a:latin typeface="Segoe UI" panose="020B0502040204020203" pitchFamily="34" charset="0"/>
                <a:ea typeface="Segoe UI" panose="020B0502040204020203" pitchFamily="34" charset="0"/>
                <a:cs typeface="Segoe UI" panose="020B0502040204020203" pitchFamily="34" charset="0"/>
              </a:rPr>
              <a:t>$</a:t>
            </a:r>
            <a:r>
              <a:rPr lang="en-US" sz="6000" b="1" spc="-100" dirty="0">
                <a:solidFill>
                  <a:schemeClr val="accent2"/>
                </a:solidFill>
                <a:latin typeface="Segoe UI" panose="020B0502040204020203" pitchFamily="34" charset="0"/>
                <a:ea typeface="Segoe UI" panose="020B0502040204020203" pitchFamily="34" charset="0"/>
                <a:cs typeface="Segoe UI" panose="020B0502040204020203" pitchFamily="34" charset="0"/>
              </a:rPr>
              <a:t>5.3</a:t>
            </a:r>
            <a:r>
              <a:rPr lang="en-US" sz="3900" b="1" dirty="0">
                <a:solidFill>
                  <a:schemeClr val="accent2"/>
                </a:solidFill>
                <a:latin typeface="Segoe UI" panose="020B0502040204020203" pitchFamily="34" charset="0"/>
                <a:ea typeface="Segoe UI" panose="020B0502040204020203" pitchFamily="34" charset="0"/>
                <a:cs typeface="Segoe UI" panose="020B0502040204020203" pitchFamily="34" charset="0"/>
              </a:rPr>
              <a:t>k</a:t>
            </a:r>
          </a:p>
        </p:txBody>
      </p:sp>
    </p:spTree>
    <p:extLst>
      <p:ext uri="{BB962C8B-B14F-4D97-AF65-F5344CB8AC3E}">
        <p14:creationId xmlns:p14="http://schemas.microsoft.com/office/powerpoint/2010/main" val="2114955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BD46FB9-3E96-964A-9819-7D5F7F3F69BD}"/>
              </a:ext>
            </a:extLst>
          </p:cNvPr>
          <p:cNvSpPr>
            <a:spLocks noGrp="1"/>
          </p:cNvSpPr>
          <p:nvPr>
            <p:ph type="body" sz="quarter" idx="15"/>
          </p:nvPr>
        </p:nvSpPr>
        <p:spPr>
          <a:xfrm>
            <a:off x="342146" y="476703"/>
            <a:ext cx="13831054" cy="812746"/>
          </a:xfrm>
        </p:spPr>
        <p:txBody>
          <a:bodyPr/>
          <a:lstStyle/>
          <a:p>
            <a:pPr lvl="0"/>
            <a:r>
              <a:rPr lang="en-US" dirty="0">
                <a:latin typeface="Segoe UI" panose="020B0502040204020203" pitchFamily="34" charset="0"/>
                <a:ea typeface="Segoe UI" panose="020B0502040204020203" pitchFamily="34" charset="0"/>
                <a:cs typeface="Segoe UI" panose="020B0502040204020203" pitchFamily="34" charset="0"/>
              </a:rPr>
              <a:t>Depend on the experience of Equitable</a:t>
            </a:r>
          </a:p>
        </p:txBody>
      </p:sp>
      <p:sp>
        <p:nvSpPr>
          <p:cNvPr id="5" name="Text Placeholder 4">
            <a:extLst>
              <a:ext uri="{FF2B5EF4-FFF2-40B4-BE49-F238E27FC236}">
                <a16:creationId xmlns:a16="http://schemas.microsoft.com/office/drawing/2014/main" id="{87C5E5F2-5088-F444-9498-95EE7938A573}"/>
              </a:ext>
            </a:extLst>
          </p:cNvPr>
          <p:cNvSpPr>
            <a:spLocks noGrp="1"/>
          </p:cNvSpPr>
          <p:nvPr>
            <p:ph type="body" sz="quarter" idx="57"/>
          </p:nvPr>
        </p:nvSpPr>
        <p:spPr>
          <a:xfrm>
            <a:off x="376175" y="2644323"/>
            <a:ext cx="6069230" cy="3164786"/>
          </a:xfrm>
        </p:spPr>
        <p:txBody>
          <a:bodyPr/>
          <a:lstStyle/>
          <a:p>
            <a:pPr>
              <a:lnSpc>
                <a:spcPct val="100000"/>
              </a:lnSpc>
              <a:spcBef>
                <a:spcPts val="0"/>
              </a:spcBef>
            </a:pPr>
            <a:r>
              <a:rPr lang="en-US" sz="1800" dirty="0">
                <a:solidFill>
                  <a:srgbClr val="3369FF"/>
                </a:solidFill>
                <a:latin typeface="Segoe UI" panose="020B0502040204020203" pitchFamily="34" charset="0"/>
              </a:rPr>
              <a:t>At Equitable, </a:t>
            </a:r>
            <a:r>
              <a:rPr lang="en-US" sz="1800" dirty="0">
                <a:latin typeface="Segoe UI" panose="020B0502040204020203" pitchFamily="34" charset="0"/>
              </a:rPr>
              <a:t>we use our experience to earn your trust. </a:t>
            </a:r>
            <a:r>
              <a:rPr lang="en-US" sz="1800" spc="20" dirty="0">
                <a:latin typeface="Segoe UI" panose="020B0502040204020203" pitchFamily="34" charset="0"/>
              </a:rPr>
              <a:t>Our financial stability. Our innovative products and </a:t>
            </a:r>
            <a:r>
              <a:rPr lang="en-US" sz="1800" dirty="0">
                <a:latin typeface="Segoe UI" panose="020B0502040204020203" pitchFamily="34" charset="0"/>
              </a:rPr>
              <a:t>services. Our abiding commitment to know you and </a:t>
            </a:r>
            <a:r>
              <a:rPr lang="en-US" sz="1800" spc="20" dirty="0">
                <a:latin typeface="Segoe UI" panose="020B0502040204020203" pitchFamily="34" charset="0"/>
              </a:rPr>
              <a:t>guide you. We meet you where you are with advice </a:t>
            </a:r>
            <a:r>
              <a:rPr lang="en-US" sz="1800" dirty="0">
                <a:latin typeface="Segoe UI" panose="020B0502040204020203" pitchFamily="34" charset="0"/>
              </a:rPr>
              <a:t>and strategies tailored to you, continuing a tradition of service we’ve honored since 1859. Along the way, </a:t>
            </a:r>
            <a:r>
              <a:rPr lang="en-US" sz="1800" spc="30" dirty="0">
                <a:latin typeface="Segoe UI" panose="020B0502040204020203" pitchFamily="34" charset="0"/>
              </a:rPr>
              <a:t>we’ve gained respect as one of America’s leading financial services companies. And we’ve earned the </a:t>
            </a:r>
            <a:r>
              <a:rPr lang="en-US" sz="1800" dirty="0">
                <a:latin typeface="Segoe UI" panose="020B0502040204020203" pitchFamily="34" charset="0"/>
              </a:rPr>
              <a:t>trust of our clients and their families for generations.</a:t>
            </a:r>
            <a:r>
              <a:rPr lang="en-US" sz="1600" baseline="30000" dirty="0">
                <a:latin typeface="Segoe UI" panose="020B0502040204020203" pitchFamily="34" charset="0"/>
              </a:rPr>
              <a:t>10</a:t>
            </a:r>
            <a:endParaRPr lang="en-US" sz="1800" baseline="30000" dirty="0">
              <a:latin typeface="Segoe UI" panose="020B0502040204020203" pitchFamily="34" charset="0"/>
            </a:endParaRPr>
          </a:p>
        </p:txBody>
      </p:sp>
      <p:sp>
        <p:nvSpPr>
          <p:cNvPr id="6" name="Text Placeholder 5">
            <a:extLst>
              <a:ext uri="{FF2B5EF4-FFF2-40B4-BE49-F238E27FC236}">
                <a16:creationId xmlns:a16="http://schemas.microsoft.com/office/drawing/2014/main" id="{8E9C0B7F-E7B6-F740-93C5-B6AB9D30EF80}"/>
              </a:ext>
            </a:extLst>
          </p:cNvPr>
          <p:cNvSpPr>
            <a:spLocks noGrp="1"/>
          </p:cNvSpPr>
          <p:nvPr>
            <p:ph type="body" sz="quarter" idx="58"/>
          </p:nvPr>
        </p:nvSpPr>
        <p:spPr>
          <a:xfrm>
            <a:off x="10835641" y="5127810"/>
            <a:ext cx="2902536" cy="1063913"/>
          </a:xfrm>
        </p:spPr>
        <p:txBody>
          <a:bodyPr/>
          <a:lstStyle/>
          <a:p>
            <a:r>
              <a:rPr lang="en-US" dirty="0">
                <a:solidFill>
                  <a:schemeClr val="tx2"/>
                </a:solidFill>
                <a:latin typeface="Segoe UI" panose="020B0502040204020203" pitchFamily="34" charset="0"/>
                <a:ea typeface="Segoe UI" panose="020B0502040204020203" pitchFamily="34" charset="0"/>
                <a:cs typeface="Segoe UI" panose="020B0502040204020203" pitchFamily="34" charset="0"/>
              </a:rPr>
              <a:t>4,258</a:t>
            </a:r>
            <a:endParaRPr lang="en-US" sz="41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Text Placeholder 7">
            <a:extLst>
              <a:ext uri="{FF2B5EF4-FFF2-40B4-BE49-F238E27FC236}">
                <a16:creationId xmlns:a16="http://schemas.microsoft.com/office/drawing/2014/main" id="{558AD231-9A38-9047-86BB-51A163B47050}"/>
              </a:ext>
            </a:extLst>
          </p:cNvPr>
          <p:cNvSpPr>
            <a:spLocks noGrp="1"/>
          </p:cNvSpPr>
          <p:nvPr>
            <p:ph type="body" sz="quarter" idx="56"/>
          </p:nvPr>
        </p:nvSpPr>
        <p:spPr>
          <a:xfrm>
            <a:off x="7386561" y="5117762"/>
            <a:ext cx="2835346" cy="1063913"/>
          </a:xfrm>
        </p:spPr>
        <p:txBody>
          <a:bodyPr/>
          <a:lstStyle/>
          <a:p>
            <a:r>
              <a:rPr lang="en-US" sz="4100" dirty="0">
                <a:solidFill>
                  <a:schemeClr val="tx2"/>
                </a:solidFill>
                <a:latin typeface="Segoe UI" panose="020B0502040204020203" pitchFamily="34" charset="0"/>
                <a:ea typeface="Segoe UI" panose="020B0502040204020203" pitchFamily="34" charset="0"/>
                <a:cs typeface="Segoe UI" panose="020B0502040204020203" pitchFamily="34" charset="0"/>
              </a:rPr>
              <a:t>$</a:t>
            </a:r>
            <a:r>
              <a:rPr lang="en-US" sz="7000" dirty="0">
                <a:solidFill>
                  <a:schemeClr val="tx2"/>
                </a:solidFill>
                <a:ea typeface="Segoe UI" panose="020B0502040204020203" pitchFamily="34" charset="0"/>
                <a:cs typeface="Segoe UI" panose="020B0502040204020203" pitchFamily="34" charset="0"/>
              </a:rPr>
              <a:t>212</a:t>
            </a:r>
            <a:r>
              <a:rPr lang="en-US" sz="4100" dirty="0">
                <a:solidFill>
                  <a:schemeClr val="tx2"/>
                </a:solidFill>
                <a:latin typeface="Segoe UI" panose="020B0502040204020203" pitchFamily="34" charset="0"/>
                <a:ea typeface="Segoe UI" panose="020B0502040204020203" pitchFamily="34" charset="0"/>
                <a:cs typeface="Segoe UI" panose="020B0502040204020203" pitchFamily="34" charset="0"/>
              </a:rPr>
              <a:t>b</a:t>
            </a:r>
          </a:p>
        </p:txBody>
      </p:sp>
      <p:sp>
        <p:nvSpPr>
          <p:cNvPr id="12" name="Text Placeholder 11">
            <a:extLst>
              <a:ext uri="{FF2B5EF4-FFF2-40B4-BE49-F238E27FC236}">
                <a16:creationId xmlns:a16="http://schemas.microsoft.com/office/drawing/2014/main" id="{F6E231BA-5505-1A4E-AC33-1565DDF551EF}"/>
              </a:ext>
            </a:extLst>
          </p:cNvPr>
          <p:cNvSpPr>
            <a:spLocks noGrp="1"/>
          </p:cNvSpPr>
          <p:nvPr>
            <p:ph type="body" sz="quarter" idx="62"/>
          </p:nvPr>
        </p:nvSpPr>
        <p:spPr>
          <a:xfrm>
            <a:off x="7384754" y="2987928"/>
            <a:ext cx="1750780" cy="1063913"/>
          </a:xfrm>
        </p:spPr>
        <p:txBody>
          <a:bodyPr/>
          <a:lstStyle/>
          <a:p>
            <a:r>
              <a:rPr lang="en-US" dirty="0">
                <a:solidFill>
                  <a:schemeClr val="tx2"/>
                </a:solidFill>
                <a:latin typeface="Segoe UI" panose="020B0502040204020203" pitchFamily="34" charset="0"/>
                <a:ea typeface="Segoe UI" panose="020B0502040204020203" pitchFamily="34" charset="0"/>
                <a:cs typeface="Segoe UI" panose="020B0502040204020203" pitchFamily="34" charset="0"/>
              </a:rPr>
              <a:t>160</a:t>
            </a:r>
            <a:endParaRPr lang="en-US" sz="2000" baseline="300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24" name="Text Placeholder 12">
            <a:extLst>
              <a:ext uri="{FF2B5EF4-FFF2-40B4-BE49-F238E27FC236}">
                <a16:creationId xmlns:a16="http://schemas.microsoft.com/office/drawing/2014/main" id="{79C00D65-6BDE-054B-911C-EE6BC757CBF8}"/>
              </a:ext>
            </a:extLst>
          </p:cNvPr>
          <p:cNvSpPr txBox="1">
            <a:spLocks/>
          </p:cNvSpPr>
          <p:nvPr/>
        </p:nvSpPr>
        <p:spPr>
          <a:xfrm>
            <a:off x="10851961" y="6068388"/>
            <a:ext cx="3321239" cy="502006"/>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200" b="1" i="0" kern="1200">
                <a:solidFill>
                  <a:srgbClr val="002577"/>
                </a:solidFill>
                <a:latin typeface="IBM Plex Sans Medium" panose="020B060305020300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pc="20" dirty="0">
                <a:latin typeface="Segoe UI" panose="020B0502040204020203" pitchFamily="34" charset="0"/>
                <a:ea typeface="Segoe UI" panose="020B0502040204020203" pitchFamily="34" charset="0"/>
              </a:rPr>
              <a:t>dedicated financial professionals in </a:t>
            </a:r>
            <a:r>
              <a:rPr lang="en-US" dirty="0">
                <a:latin typeface="Segoe UI" panose="020B0502040204020203" pitchFamily="34" charset="0"/>
                <a:ea typeface="Segoe UI" panose="020B0502040204020203" pitchFamily="34" charset="0"/>
              </a:rPr>
              <a:t>communities all over the United States</a:t>
            </a:r>
            <a:r>
              <a:rPr lang="en-US" baseline="30000" dirty="0">
                <a:latin typeface="Segoe UI Semibold" panose="020B0502040204020203" pitchFamily="34" charset="0"/>
                <a:ea typeface="Segoe UI" panose="020B0502040204020203" pitchFamily="34" charset="0"/>
                <a:cs typeface="Segoe UI Semibold" panose="020B0502040204020203" pitchFamily="34" charset="0"/>
              </a:rPr>
              <a:t>11</a:t>
            </a:r>
          </a:p>
        </p:txBody>
      </p:sp>
      <p:sp>
        <p:nvSpPr>
          <p:cNvPr id="26" name="Text Placeholder 12">
            <a:extLst>
              <a:ext uri="{FF2B5EF4-FFF2-40B4-BE49-F238E27FC236}">
                <a16:creationId xmlns:a16="http://schemas.microsoft.com/office/drawing/2014/main" id="{F771DFFE-AD4F-544D-AF09-4CE71C001816}"/>
              </a:ext>
            </a:extLst>
          </p:cNvPr>
          <p:cNvSpPr txBox="1">
            <a:spLocks/>
          </p:cNvSpPr>
          <p:nvPr/>
        </p:nvSpPr>
        <p:spPr>
          <a:xfrm>
            <a:off x="7432282" y="6039825"/>
            <a:ext cx="2835346" cy="343546"/>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200" b="1" i="0" kern="1200">
                <a:solidFill>
                  <a:srgbClr val="002577"/>
                </a:solidFill>
                <a:latin typeface="IBM Plex Sans Medium" panose="020B060305020300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1400" spc="20" dirty="0">
                <a:solidFill>
                  <a:schemeClr val="tx2"/>
                </a:solidFill>
                <a:latin typeface="Segoe UI" panose="020B0502040204020203" pitchFamily="34" charset="0"/>
                <a:ea typeface="Segoe UI" panose="020B0502040204020203" pitchFamily="34" charset="0"/>
              </a:rPr>
              <a:t>assets under management</a:t>
            </a:r>
            <a:endParaRPr lang="en-US" sz="1400" spc="20" baseline="30000" dirty="0">
              <a:solidFill>
                <a:schemeClr val="tx2"/>
              </a:solidFill>
              <a:latin typeface="Segoe UI Semibold" panose="020B0502040204020203" pitchFamily="34" charset="0"/>
              <a:ea typeface="Segoe UI" panose="020B0502040204020203" pitchFamily="34" charset="0"/>
              <a:cs typeface="Segoe UI Semibold" panose="020B0502040204020203" pitchFamily="34" charset="0"/>
            </a:endParaRPr>
          </a:p>
        </p:txBody>
      </p:sp>
      <p:cxnSp>
        <p:nvCxnSpPr>
          <p:cNvPr id="35" name="Straight Connector 34">
            <a:extLst>
              <a:ext uri="{FF2B5EF4-FFF2-40B4-BE49-F238E27FC236}">
                <a16:creationId xmlns:a16="http://schemas.microsoft.com/office/drawing/2014/main" id="{78232605-988C-8E4B-BE44-4D46E2E48A4D}"/>
              </a:ext>
            </a:extLst>
          </p:cNvPr>
          <p:cNvCxnSpPr>
            <a:cxnSpLocks/>
          </p:cNvCxnSpPr>
          <p:nvPr/>
        </p:nvCxnSpPr>
        <p:spPr>
          <a:xfrm>
            <a:off x="7402513" y="2498771"/>
            <a:ext cx="6770687"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9" name="Text Placeholder 9">
            <a:extLst>
              <a:ext uri="{FF2B5EF4-FFF2-40B4-BE49-F238E27FC236}">
                <a16:creationId xmlns:a16="http://schemas.microsoft.com/office/drawing/2014/main" id="{860F27E9-77BD-B94E-9B42-8B232B67B54B}"/>
              </a:ext>
            </a:extLst>
          </p:cNvPr>
          <p:cNvSpPr txBox="1">
            <a:spLocks/>
          </p:cNvSpPr>
          <p:nvPr/>
        </p:nvSpPr>
        <p:spPr>
          <a:xfrm>
            <a:off x="10817352" y="2987928"/>
            <a:ext cx="3066286" cy="1063913"/>
          </a:xfrm>
          <a:prstGeom prst="rect">
            <a:avLst/>
          </a:prstGeom>
        </p:spPr>
        <p:txBody>
          <a:bodyPr>
            <a:noAutofit/>
          </a:bodyPr>
          <a:lstStyle>
            <a:lvl1pPr marL="0" indent="0" algn="l" defTabSz="1097198" rtl="0" eaLnBrk="1" latinLnBrk="0" hangingPunct="1">
              <a:lnSpc>
                <a:spcPct val="90000"/>
              </a:lnSpc>
              <a:spcBef>
                <a:spcPts val="1200"/>
              </a:spcBef>
              <a:buFont typeface="Arial" panose="020B0604020202020204" pitchFamily="34" charset="0"/>
              <a:buNone/>
              <a:defRPr sz="6960" b="1" i="0" kern="1200">
                <a:solidFill>
                  <a:srgbClr val="002677"/>
                </a:solidFill>
                <a:latin typeface="IBM Eliot Sans" panose="020B0503050000000000"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dirty="0">
                <a:solidFill>
                  <a:schemeClr val="tx2"/>
                </a:solidFill>
                <a:latin typeface="Segoe UI" panose="020B0502040204020203" pitchFamily="34" charset="0"/>
                <a:ea typeface="Segoe UI" panose="020B0502040204020203" pitchFamily="34" charset="0"/>
                <a:cs typeface="Segoe UI" panose="020B0502040204020203" pitchFamily="34" charset="0"/>
              </a:rPr>
              <a:t>2.6</a:t>
            </a:r>
            <a:r>
              <a:rPr lang="en-US" sz="4100" dirty="0">
                <a:solidFill>
                  <a:schemeClr val="tx2"/>
                </a:solidFill>
                <a:latin typeface="Segoe UI" panose="020B0502040204020203" pitchFamily="34" charset="0"/>
                <a:ea typeface="Segoe UI" panose="020B0502040204020203" pitchFamily="34" charset="0"/>
                <a:cs typeface="Segoe UI" panose="020B0502040204020203" pitchFamily="34" charset="0"/>
              </a:rPr>
              <a:t>m</a:t>
            </a:r>
          </a:p>
        </p:txBody>
      </p:sp>
      <p:sp>
        <p:nvSpPr>
          <p:cNvPr id="22" name="Text Placeholder 12">
            <a:extLst>
              <a:ext uri="{FF2B5EF4-FFF2-40B4-BE49-F238E27FC236}">
                <a16:creationId xmlns:a16="http://schemas.microsoft.com/office/drawing/2014/main" id="{9E5900E6-3D4B-CD40-BE7F-EC7147D9288F}"/>
              </a:ext>
            </a:extLst>
          </p:cNvPr>
          <p:cNvSpPr txBox="1">
            <a:spLocks/>
          </p:cNvSpPr>
          <p:nvPr/>
        </p:nvSpPr>
        <p:spPr>
          <a:xfrm>
            <a:off x="12599462" y="3573909"/>
            <a:ext cx="1693635" cy="466297"/>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200" b="1" i="0" kern="1200">
                <a:solidFill>
                  <a:srgbClr val="002577"/>
                </a:solidFill>
                <a:latin typeface="IBM Plex Sans Medium" panose="020B060305020300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1400" dirty="0">
                <a:solidFill>
                  <a:schemeClr val="tx2"/>
                </a:solidFill>
                <a:latin typeface="Segoe UI" panose="020B0502040204020203" pitchFamily="34" charset="0"/>
                <a:ea typeface="Segoe UI" panose="020B0502040204020203" pitchFamily="34" charset="0"/>
              </a:rPr>
              <a:t>clients</a:t>
            </a:r>
            <a:endParaRPr lang="en-US" sz="1400" baseline="30000" dirty="0">
              <a:solidFill>
                <a:schemeClr val="tx2"/>
              </a:solidFill>
              <a:latin typeface="Segoe UI Semibold" panose="020B0502040204020203" pitchFamily="34" charset="0"/>
              <a:ea typeface="Segoe UI" panose="020B0502040204020203" pitchFamily="34" charset="0"/>
              <a:cs typeface="Segoe UI Semibold" panose="020B0502040204020203" pitchFamily="34" charset="0"/>
            </a:endParaRPr>
          </a:p>
        </p:txBody>
      </p:sp>
      <p:sp>
        <p:nvSpPr>
          <p:cNvPr id="17" name="Slide Number Placeholder 2">
            <a:extLst>
              <a:ext uri="{FF2B5EF4-FFF2-40B4-BE49-F238E27FC236}">
                <a16:creationId xmlns:a16="http://schemas.microsoft.com/office/drawing/2014/main" id="{FA3CF8FD-8FC5-E042-881E-8AF9F9200DD2}"/>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35</a:t>
            </a:fld>
            <a:endParaRPr lang="en-US" dirty="0">
              <a:latin typeface="Segoe UI" panose="020B0502040204020203" pitchFamily="34" charset="0"/>
              <a:sym typeface="Segoe UI" panose="020B0502040204020203" pitchFamily="34" charset="0"/>
            </a:endParaRPr>
          </a:p>
        </p:txBody>
      </p:sp>
      <p:sp>
        <p:nvSpPr>
          <p:cNvPr id="21" name="Footer Placeholder 3">
            <a:extLst>
              <a:ext uri="{FF2B5EF4-FFF2-40B4-BE49-F238E27FC236}">
                <a16:creationId xmlns:a16="http://schemas.microsoft.com/office/drawing/2014/main" id="{15A4E9D8-899C-1F4A-A6B5-32FA405F5D08}"/>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sp>
        <p:nvSpPr>
          <p:cNvPr id="16" name="Text Placeholder 2">
            <a:extLst>
              <a:ext uri="{FF2B5EF4-FFF2-40B4-BE49-F238E27FC236}">
                <a16:creationId xmlns:a16="http://schemas.microsoft.com/office/drawing/2014/main" id="{DB27D4FD-DABA-1E4B-9C8F-2474DF8B2F67}"/>
              </a:ext>
            </a:extLst>
          </p:cNvPr>
          <p:cNvSpPr txBox="1">
            <a:spLocks/>
          </p:cNvSpPr>
          <p:nvPr/>
        </p:nvSpPr>
        <p:spPr>
          <a:xfrm>
            <a:off x="366484" y="6731337"/>
            <a:ext cx="6727044" cy="596065"/>
          </a:xfrm>
          <a:prstGeom prst="rect">
            <a:avLst/>
          </a:prstGeom>
        </p:spPr>
        <p:txBody>
          <a:bodyPr bIns="0" anchor="b"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177800" indent="-177800">
              <a:lnSpc>
                <a:spcPct val="100000"/>
              </a:lnSpc>
              <a:spcBef>
                <a:spcPts val="300"/>
              </a:spcBef>
              <a:buNone/>
            </a:pPr>
            <a:r>
              <a:rPr lang="en-US" sz="800" dirty="0">
                <a:solidFill>
                  <a:schemeClr val="accent5"/>
                </a:solidFill>
                <a:latin typeface="Segoe UI" panose="020B0502040204020203" pitchFamily="34" charset="0"/>
                <a:cs typeface="Segoe UI" panose="020B0502040204020203" pitchFamily="34" charset="0"/>
              </a:rPr>
              <a:t>10	These facts refer to specifically and exclusively to Equitable Financial Life Insurance Company </a:t>
            </a:r>
            <a:r>
              <a:rPr lang="en-US" sz="800" dirty="0">
                <a:solidFill>
                  <a:schemeClr val="accent5"/>
                </a:solidFill>
                <a:latin typeface="Segoe UI" panose="020B0502040204020203" pitchFamily="34" charset="0"/>
                <a:ea typeface="Segoe UI Historic" panose="020B0502040204020203" pitchFamily="34" charset="0"/>
                <a:cs typeface="Segoe UI" panose="020B0502040204020203" pitchFamily="34" charset="0"/>
              </a:rPr>
              <a:t>(</a:t>
            </a:r>
            <a:r>
              <a:rPr lang="en-US" sz="800" dirty="0">
                <a:solidFill>
                  <a:schemeClr val="accent5"/>
                </a:solidFill>
                <a:latin typeface="Segoe UI" panose="020B0502040204020203" pitchFamily="34" charset="0"/>
                <a:cs typeface="Segoe UI" panose="020B0502040204020203" pitchFamily="34" charset="0"/>
              </a:rPr>
              <a:t>NY, NY</a:t>
            </a:r>
            <a:r>
              <a:rPr lang="en-US" sz="800" dirty="0">
                <a:solidFill>
                  <a:schemeClr val="accent5"/>
                </a:solidFill>
                <a:latin typeface="Segoe UI" panose="020B0502040204020203" pitchFamily="34" charset="0"/>
                <a:ea typeface="Segoe UI Historic" panose="020B0502040204020203" pitchFamily="34" charset="0"/>
                <a:cs typeface="Segoe UI" panose="020B0502040204020203" pitchFamily="34" charset="0"/>
              </a:rPr>
              <a:t>) and </a:t>
            </a:r>
            <a:r>
              <a:rPr lang="en-US" sz="800" u="none" strike="noStrike" baseline="0" dirty="0">
                <a:solidFill>
                  <a:schemeClr val="accent5"/>
                </a:solidFill>
                <a:latin typeface="Segoe UI" panose="020B0502040204020203" pitchFamily="34" charset="0"/>
                <a:cs typeface="Segoe UI" panose="020B0502040204020203" pitchFamily="34" charset="0"/>
              </a:rPr>
              <a:t>Equitable Financial Life Insurance Company and Equitable Financial Life Insurance Company of America, December 31, 2022.</a:t>
            </a:r>
          </a:p>
          <a:p>
            <a:pPr marL="177800" indent="-177800">
              <a:lnSpc>
                <a:spcPct val="100000"/>
              </a:lnSpc>
              <a:spcBef>
                <a:spcPts val="300"/>
              </a:spcBef>
              <a:buNone/>
            </a:pPr>
            <a:r>
              <a:rPr lang="en-US" sz="800" u="none" strike="noStrike" baseline="0" dirty="0">
                <a:solidFill>
                  <a:schemeClr val="accent5"/>
                </a:solidFill>
                <a:latin typeface="Segoe UI" panose="020B0502040204020203" pitchFamily="34" charset="0"/>
                <a:cs typeface="Segoe UI" panose="020B0502040204020203" pitchFamily="34" charset="0"/>
              </a:rPr>
              <a:t>11	All financial professionals are associates of affiliates Equitable Advisors, LLC (member FINRA, SIPC) (Equitable Financial Advisors in MI &amp; TN) and Equitable Network, LLC (Equitable Network Insurance Agency of California, LLC; Equitable Network Insurance Agency of Utah, LLC; Equitable Network of Puerto Rico, Inc.).</a:t>
            </a:r>
          </a:p>
        </p:txBody>
      </p:sp>
      <p:sp>
        <p:nvSpPr>
          <p:cNvPr id="2" name="Text Placeholder 12">
            <a:extLst>
              <a:ext uri="{FF2B5EF4-FFF2-40B4-BE49-F238E27FC236}">
                <a16:creationId xmlns:a16="http://schemas.microsoft.com/office/drawing/2014/main" id="{E19F6098-A989-B2DD-49E3-4739F0296073}"/>
              </a:ext>
            </a:extLst>
          </p:cNvPr>
          <p:cNvSpPr txBox="1">
            <a:spLocks/>
          </p:cNvSpPr>
          <p:nvPr/>
        </p:nvSpPr>
        <p:spPr>
          <a:xfrm>
            <a:off x="9005174" y="3401171"/>
            <a:ext cx="1343159" cy="724780"/>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200" b="1" i="0" kern="1200">
                <a:solidFill>
                  <a:srgbClr val="002577"/>
                </a:solidFill>
                <a:latin typeface="IBM Plex Sans Medium" panose="020B060305020300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3000" dirty="0">
                <a:solidFill>
                  <a:schemeClr val="tx2"/>
                </a:solidFill>
                <a:latin typeface="Segoe UI" panose="020B0502040204020203" pitchFamily="34" charset="0"/>
                <a:ea typeface="Segoe UI" panose="020B0502040204020203" pitchFamily="34" charset="0"/>
              </a:rPr>
              <a:t>years</a:t>
            </a:r>
            <a:br>
              <a:rPr lang="en-US" sz="1400" dirty="0">
                <a:solidFill>
                  <a:schemeClr val="tx2"/>
                </a:solidFill>
                <a:latin typeface="Segoe UI" panose="020B0502040204020203" pitchFamily="34" charset="0"/>
                <a:ea typeface="Segoe UI" panose="020B0502040204020203" pitchFamily="34" charset="0"/>
              </a:rPr>
            </a:br>
            <a:r>
              <a:rPr lang="en-US" sz="1400" dirty="0">
                <a:solidFill>
                  <a:schemeClr val="tx2"/>
                </a:solidFill>
                <a:latin typeface="Segoe UI" panose="020B0502040204020203" pitchFamily="34" charset="0"/>
                <a:ea typeface="Segoe UI" panose="020B0502040204020203" pitchFamily="34" charset="0"/>
              </a:rPr>
              <a:t>and counting</a:t>
            </a:r>
            <a:endParaRPr lang="en-US" sz="1400" baseline="45000" dirty="0">
              <a:solidFill>
                <a:schemeClr val="tx2"/>
              </a:solidFill>
              <a:latin typeface="Segoe UI" panose="020B0502040204020203" pitchFamily="34" charset="0"/>
              <a:ea typeface="Segoe UI" panose="020B0502040204020203" pitchFamily="34" charset="0"/>
            </a:endParaRPr>
          </a:p>
        </p:txBody>
      </p:sp>
      <p:cxnSp>
        <p:nvCxnSpPr>
          <p:cNvPr id="14" name="Straight Connector 13">
            <a:extLst>
              <a:ext uri="{FF2B5EF4-FFF2-40B4-BE49-F238E27FC236}">
                <a16:creationId xmlns:a16="http://schemas.microsoft.com/office/drawing/2014/main" id="{8107CBE9-0F8F-765A-7CB1-4CB8616A3B9E}"/>
              </a:ext>
            </a:extLst>
          </p:cNvPr>
          <p:cNvCxnSpPr>
            <a:cxnSpLocks/>
          </p:cNvCxnSpPr>
          <p:nvPr/>
        </p:nvCxnSpPr>
        <p:spPr>
          <a:xfrm>
            <a:off x="7392380" y="4571436"/>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E514BC-57D2-24D6-8E49-24F2D7E6077B}"/>
              </a:ext>
            </a:extLst>
          </p:cNvPr>
          <p:cNvCxnSpPr>
            <a:cxnSpLocks/>
          </p:cNvCxnSpPr>
          <p:nvPr/>
        </p:nvCxnSpPr>
        <p:spPr>
          <a:xfrm>
            <a:off x="10741253" y="4723836"/>
            <a:ext cx="0" cy="1893455"/>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1B1804-AB27-CD83-13A4-A3DA8C73375A}"/>
              </a:ext>
            </a:extLst>
          </p:cNvPr>
          <p:cNvCxnSpPr>
            <a:cxnSpLocks/>
          </p:cNvCxnSpPr>
          <p:nvPr/>
        </p:nvCxnSpPr>
        <p:spPr>
          <a:xfrm>
            <a:off x="10741253" y="2664128"/>
            <a:ext cx="0" cy="1805708"/>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8" name="Text Placeholder 12">
            <a:extLst>
              <a:ext uri="{FF2B5EF4-FFF2-40B4-BE49-F238E27FC236}">
                <a16:creationId xmlns:a16="http://schemas.microsoft.com/office/drawing/2014/main" id="{834E4ECE-CBCC-DEAF-7376-5B718E5F5BBB}"/>
              </a:ext>
            </a:extLst>
          </p:cNvPr>
          <p:cNvSpPr txBox="1">
            <a:spLocks/>
          </p:cNvSpPr>
          <p:nvPr/>
        </p:nvSpPr>
        <p:spPr>
          <a:xfrm>
            <a:off x="7432282" y="4919716"/>
            <a:ext cx="1970336" cy="343546"/>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200" b="1" i="0" kern="1200">
                <a:solidFill>
                  <a:srgbClr val="002577"/>
                </a:solidFill>
                <a:latin typeface="IBM Plex Sans Medium" panose="020B060305020300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sz="1400" dirty="0">
                <a:solidFill>
                  <a:schemeClr val="tx2"/>
                </a:solidFill>
                <a:latin typeface="Segoe UI" panose="020B0502040204020203" pitchFamily="34" charset="0"/>
                <a:ea typeface="Segoe UI" panose="020B0502040204020203" pitchFamily="34" charset="0"/>
              </a:rPr>
              <a:t>More than</a:t>
            </a:r>
            <a:endParaRPr lang="en-US" sz="1400" dirty="0">
              <a:solidFill>
                <a:schemeClr val="tx2"/>
              </a:solidFill>
              <a:latin typeface="Segoe UI Semibold" panose="020B0502040204020203" pitchFamily="34" charset="0"/>
              <a:ea typeface="Segoe UI" panose="020B0502040204020203" pitchFamily="34" charset="0"/>
              <a:cs typeface="Segoe UI Semibold" panose="020B0502040204020203" pitchFamily="34" charset="0"/>
            </a:endParaRPr>
          </a:p>
        </p:txBody>
      </p:sp>
      <p:cxnSp>
        <p:nvCxnSpPr>
          <p:cNvPr id="30" name="Straight Connector 29">
            <a:extLst>
              <a:ext uri="{FF2B5EF4-FFF2-40B4-BE49-F238E27FC236}">
                <a16:creationId xmlns:a16="http://schemas.microsoft.com/office/drawing/2014/main" id="{67D05273-F0F9-4495-4C09-26392452DAE4}"/>
              </a:ext>
            </a:extLst>
          </p:cNvPr>
          <p:cNvCxnSpPr>
            <a:cxnSpLocks/>
          </p:cNvCxnSpPr>
          <p:nvPr/>
        </p:nvCxnSpPr>
        <p:spPr>
          <a:xfrm>
            <a:off x="457201" y="2497873"/>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048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3367E-AB8A-D010-0312-64DE2186F1E8}"/>
              </a:ext>
            </a:extLst>
          </p:cNvPr>
          <p:cNvSpPr>
            <a:spLocks noGrp="1"/>
          </p:cNvSpPr>
          <p:nvPr>
            <p:ph type="body" sz="quarter" idx="12"/>
          </p:nvPr>
        </p:nvSpPr>
        <p:spPr/>
        <p:txBody>
          <a:bodyPr/>
          <a:lstStyle/>
          <a:p>
            <a:r>
              <a:rPr lang="en-US" dirty="0"/>
              <a:t>Thank you.</a:t>
            </a:r>
          </a:p>
        </p:txBody>
      </p:sp>
    </p:spTree>
    <p:extLst>
      <p:ext uri="{BB962C8B-B14F-4D97-AF65-F5344CB8AC3E}">
        <p14:creationId xmlns:p14="http://schemas.microsoft.com/office/powerpoint/2010/main" val="652061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242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on bean bag with children in a classroom&#10;&#10;Description automatically generated">
            <a:extLst>
              <a:ext uri="{FF2B5EF4-FFF2-40B4-BE49-F238E27FC236}">
                <a16:creationId xmlns:a16="http://schemas.microsoft.com/office/drawing/2014/main" id="{B57DF74F-63A9-AE00-1AE5-34C913CCDEFA}"/>
              </a:ext>
            </a:extLst>
          </p:cNvPr>
          <p:cNvPicPr>
            <a:picLocks noChangeAspect="1"/>
          </p:cNvPicPr>
          <p:nvPr/>
        </p:nvPicPr>
        <p:blipFill>
          <a:blip r:embed="rId4"/>
          <a:stretch>
            <a:fillRect/>
          </a:stretch>
        </p:blipFill>
        <p:spPr>
          <a:xfrm>
            <a:off x="7306732" y="0"/>
            <a:ext cx="7324775" cy="8229600"/>
          </a:xfrm>
          <a:prstGeom prst="rect">
            <a:avLst/>
          </a:prstGeom>
        </p:spPr>
      </p:pic>
      <p:graphicFrame>
        <p:nvGraphicFramePr>
          <p:cNvPr id="2" name="Object 1" hidden="1">
            <a:extLst>
              <a:ext uri="{FF2B5EF4-FFF2-40B4-BE49-F238E27FC236}">
                <a16:creationId xmlns:a16="http://schemas.microsoft.com/office/drawing/2014/main" id="{981C7E31-067D-B246-BCA0-E3CF93546560}"/>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981C7E31-067D-B246-BCA0-E3CF93546560}"/>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158DBE08-0B75-B446-A3DB-2EF0E16B6FFF}"/>
              </a:ext>
            </a:extLst>
          </p:cNvPr>
          <p:cNvSpPr>
            <a:spLocks noGrp="1"/>
          </p:cNvSpPr>
          <p:nvPr>
            <p:ph type="body" sz="quarter" idx="15"/>
          </p:nvPr>
        </p:nvSpPr>
        <p:spPr>
          <a:xfrm>
            <a:off x="342146" y="459462"/>
            <a:ext cx="8253214" cy="990782"/>
          </a:xfrm>
        </p:spPr>
        <p:txBody>
          <a:bodyPr/>
          <a:lstStyle/>
          <a:p>
            <a:r>
              <a:rPr lang="en-US" dirty="0">
                <a:cs typeface="Segoe UI" panose="020B0502040204020203" pitchFamily="34" charset="0"/>
              </a:rPr>
              <a:t>What is a </a:t>
            </a:r>
            <a:r>
              <a:rPr lang="en-US" dirty="0">
                <a:ea typeface="Segoe UI Historic" panose="020B0502040204020203" pitchFamily="34" charset="0"/>
                <a:cs typeface="Segoe UI" panose="020B0502040204020203" pitchFamily="34" charset="0"/>
              </a:rPr>
              <a:t>457</a:t>
            </a:r>
            <a:r>
              <a:rPr lang="en-US" b="0" dirty="0">
                <a:latin typeface="Segoe UI Historic" panose="020B0502040204020203" pitchFamily="34" charset="0"/>
                <a:ea typeface="Segoe UI Historic" panose="020B0502040204020203" pitchFamily="34" charset="0"/>
                <a:cs typeface="Segoe UI Historic" panose="020B0502040204020203" pitchFamily="34" charset="0"/>
              </a:rPr>
              <a:t>(</a:t>
            </a:r>
            <a:r>
              <a:rPr lang="en-US" dirty="0">
                <a:ea typeface="Segoe UI Historic" panose="020B0502040204020203" pitchFamily="34" charset="0"/>
                <a:cs typeface="Segoe UI" panose="020B0502040204020203" pitchFamily="34" charset="0"/>
              </a:rPr>
              <a:t>b</a:t>
            </a:r>
            <a:r>
              <a:rPr lang="en-US" dirty="0">
                <a:latin typeface="Segoe UI Historic" panose="020B0502040204020203" pitchFamily="34" charset="0"/>
                <a:ea typeface="Segoe UI Historic" panose="020B0502040204020203" pitchFamily="34" charset="0"/>
                <a:cs typeface="Segoe UI Historic" panose="020B0502040204020203" pitchFamily="34" charset="0"/>
              </a:rPr>
              <a:t>)</a:t>
            </a:r>
            <a:r>
              <a:rPr lang="en-US" dirty="0">
                <a:cs typeface="Segoe UI" panose="020B0502040204020203" pitchFamily="34" charset="0"/>
              </a:rPr>
              <a:t>, </a:t>
            </a:r>
            <a:r>
              <a:rPr lang="en-US" dirty="0"/>
              <a:t>anyway?</a:t>
            </a:r>
          </a:p>
        </p:txBody>
      </p:sp>
      <p:sp>
        <p:nvSpPr>
          <p:cNvPr id="7" name="Text Placeholder 6">
            <a:extLst>
              <a:ext uri="{FF2B5EF4-FFF2-40B4-BE49-F238E27FC236}">
                <a16:creationId xmlns:a16="http://schemas.microsoft.com/office/drawing/2014/main" id="{32C10F0B-F85F-9D43-BA15-7D8241D0ABD2}"/>
              </a:ext>
            </a:extLst>
          </p:cNvPr>
          <p:cNvSpPr>
            <a:spLocks noGrp="1"/>
          </p:cNvSpPr>
          <p:nvPr>
            <p:ph type="body" sz="quarter" idx="26"/>
          </p:nvPr>
        </p:nvSpPr>
        <p:spPr>
          <a:xfrm>
            <a:off x="393305" y="2255424"/>
            <a:ext cx="6268752" cy="4744747"/>
          </a:xfrm>
        </p:spPr>
        <p:txBody>
          <a:bodyPr/>
          <a:lstStyle/>
          <a:p>
            <a:pPr>
              <a:lnSpc>
                <a:spcPct val="100000"/>
              </a:lnSpc>
            </a:pPr>
            <a:r>
              <a:rPr lang="en-US" sz="1800" dirty="0">
                <a:solidFill>
                  <a:srgbClr val="002577"/>
                </a:solidFill>
              </a:rPr>
              <a:t>Tax-advantaged savings</a:t>
            </a:r>
          </a:p>
          <a:p>
            <a:pPr>
              <a:lnSpc>
                <a:spcPct val="100000"/>
              </a:lnSpc>
            </a:pPr>
            <a:r>
              <a:rPr lang="en-US" sz="1800" dirty="0">
                <a:solidFill>
                  <a:srgbClr val="002577"/>
                </a:solidFill>
              </a:rPr>
              <a:t>Flexibility to adjust as your needs change</a:t>
            </a:r>
          </a:p>
          <a:p>
            <a:pPr>
              <a:lnSpc>
                <a:spcPct val="100000"/>
              </a:lnSpc>
            </a:pPr>
            <a:r>
              <a:rPr lang="en-US" sz="1800" dirty="0">
                <a:solidFill>
                  <a:srgbClr val="002577"/>
                </a:solidFill>
              </a:rPr>
              <a:t>Supplement to help you cover expenses in retirement</a:t>
            </a:r>
          </a:p>
          <a:p>
            <a:pPr marL="517525" indent="-225425">
              <a:lnSpc>
                <a:spcPct val="100000"/>
              </a:lnSpc>
              <a:spcBef>
                <a:spcPts val="1000"/>
              </a:spcBef>
            </a:pPr>
            <a:r>
              <a:rPr lang="en-US" b="1" dirty="0">
                <a:solidFill>
                  <a:srgbClr val="002577"/>
                </a:solidFill>
                <a:cs typeface="Segoe UI" panose="020B0502040204020203" pitchFamily="34" charset="0"/>
              </a:rPr>
              <a:t>Pension: </a:t>
            </a:r>
            <a:r>
              <a:rPr lang="en-US" dirty="0">
                <a:solidFill>
                  <a:srgbClr val="002577"/>
                </a:solidFill>
              </a:rPr>
              <a:t>essential expenses like housing, food and healthcare</a:t>
            </a:r>
          </a:p>
          <a:p>
            <a:pPr marL="517525" indent="-225425">
              <a:lnSpc>
                <a:spcPct val="100000"/>
              </a:lnSpc>
              <a:spcBef>
                <a:spcPts val="1000"/>
              </a:spcBef>
            </a:pPr>
            <a:r>
              <a:rPr lang="en-US" b="1" spc="-20" dirty="0">
                <a:solidFill>
                  <a:srgbClr val="002577"/>
                </a:solidFill>
                <a:ea typeface="Segoe UI Historic" panose="020B0502040204020203" pitchFamily="34" charset="0"/>
                <a:cs typeface="Segoe UI" panose="020B0502040204020203" pitchFamily="34" charset="0"/>
              </a:rPr>
              <a:t>Retirement savings plan</a:t>
            </a:r>
            <a:r>
              <a:rPr lang="en-US" b="1" spc="-20" dirty="0">
                <a:solidFill>
                  <a:srgbClr val="002577"/>
                </a:solidFill>
                <a:cs typeface="Segoe UI" panose="020B0502040204020203" pitchFamily="34" charset="0"/>
              </a:rPr>
              <a:t>: </a:t>
            </a:r>
            <a:r>
              <a:rPr lang="en-US" spc="-20" dirty="0">
                <a:solidFill>
                  <a:srgbClr val="002577"/>
                </a:solidFill>
              </a:rPr>
              <a:t>other expenses so you can enjoy the </a:t>
            </a:r>
            <a:r>
              <a:rPr lang="en-US" dirty="0">
                <a:solidFill>
                  <a:srgbClr val="002577"/>
                </a:solidFill>
              </a:rPr>
              <a:t>kind of retirement you want</a:t>
            </a:r>
          </a:p>
          <a:p>
            <a:pPr>
              <a:lnSpc>
                <a:spcPct val="100000"/>
              </a:lnSpc>
            </a:pPr>
            <a:r>
              <a:rPr lang="en-US" sz="1800" dirty="0">
                <a:solidFill>
                  <a:srgbClr val="002577"/>
                </a:solidFill>
              </a:rPr>
              <a:t>Use it to cover expenses in retirement</a:t>
            </a:r>
          </a:p>
          <a:p>
            <a:pPr>
              <a:lnSpc>
                <a:spcPct val="100000"/>
              </a:lnSpc>
            </a:pPr>
            <a:r>
              <a:rPr lang="en-US" sz="1800" dirty="0">
                <a:solidFill>
                  <a:srgbClr val="002577"/>
                </a:solidFill>
              </a:rPr>
              <a:t>Helping you turn your salary into a more </a:t>
            </a:r>
            <a:br>
              <a:rPr lang="en-US" sz="1800" dirty="0">
                <a:solidFill>
                  <a:srgbClr val="002577"/>
                </a:solidFill>
              </a:rPr>
            </a:br>
            <a:r>
              <a:rPr lang="en-US" sz="1800" dirty="0">
                <a:solidFill>
                  <a:srgbClr val="002577"/>
                </a:solidFill>
              </a:rPr>
              <a:t>comfortable retirement</a:t>
            </a:r>
          </a:p>
          <a:p>
            <a:endParaRPr lang="en-US" dirty="0">
              <a:latin typeface="Segoe UI" panose="020B0502040204020203" pitchFamily="34" charset="0"/>
              <a:sym typeface="Segoe UI" panose="020B0502040204020203" pitchFamily="34" charset="0"/>
            </a:endParaRPr>
          </a:p>
        </p:txBody>
      </p:sp>
      <p:sp>
        <p:nvSpPr>
          <p:cNvPr id="3" name="Slide Number Placeholder 2">
            <a:extLst>
              <a:ext uri="{FF2B5EF4-FFF2-40B4-BE49-F238E27FC236}">
                <a16:creationId xmlns:a16="http://schemas.microsoft.com/office/drawing/2014/main" id="{8B17E7E2-1DAB-6F45-8256-EDEFDE868B4C}"/>
              </a:ext>
            </a:extLst>
          </p:cNvPr>
          <p:cNvSpPr>
            <a:spLocks noGrp="1"/>
          </p:cNvSpPr>
          <p:nvPr>
            <p:ph type="sldNum" sz="quarter" idx="4"/>
          </p:nvPr>
        </p:nvSpPr>
        <p:spPr/>
        <p:txBody>
          <a:bodyPr/>
          <a:lstStyle/>
          <a:p>
            <a:fld id="{2C7AFF3D-0B71-614B-ACB6-7F45BDA6A838}" type="slidenum">
              <a:rPr lang="en-US" smtClean="0">
                <a:latin typeface="Segoe UI" panose="020B0502040204020203" pitchFamily="34" charset="0"/>
                <a:sym typeface="Segoe UI" panose="020B0502040204020203" pitchFamily="34" charset="0"/>
              </a:rPr>
              <a:pPr/>
              <a:t>4</a:t>
            </a:fld>
            <a:endParaRPr lang="en-US" dirty="0">
              <a:latin typeface="Segoe UI" panose="020B0502040204020203" pitchFamily="34" charset="0"/>
              <a:sym typeface="Segoe UI" panose="020B0502040204020203" pitchFamily="34" charset="0"/>
            </a:endParaRPr>
          </a:p>
        </p:txBody>
      </p:sp>
      <p:sp>
        <p:nvSpPr>
          <p:cNvPr id="9" name="Slide Number Placeholder 2">
            <a:extLst>
              <a:ext uri="{FF2B5EF4-FFF2-40B4-BE49-F238E27FC236}">
                <a16:creationId xmlns:a16="http://schemas.microsoft.com/office/drawing/2014/main" id="{A940452C-A2C3-0740-ADFF-E13480B48DDD}"/>
              </a:ext>
            </a:extLst>
          </p:cNvPr>
          <p:cNvSpPr txBox="1">
            <a:spLocks/>
          </p:cNvSpPr>
          <p:nvPr/>
        </p:nvSpPr>
        <p:spPr>
          <a:xfrm>
            <a:off x="13892029" y="7612687"/>
            <a:ext cx="370072" cy="174679"/>
          </a:xfrm>
          <a:prstGeom prst="rect">
            <a:avLst/>
          </a:prstGeom>
          <a:noFill/>
        </p:spPr>
        <p:txBody>
          <a:bodyPr/>
          <a:lstStyle>
            <a:defPPr>
              <a:defRPr lang="en-US"/>
            </a:defPPr>
            <a:lvl1pPr marL="0" algn="r" defTabSz="457200" rtl="0" eaLnBrk="1" latinLnBrk="0" hangingPunct="1">
              <a:defRPr sz="960" b="1" i="0" kern="1200">
                <a:solidFill>
                  <a:srgbClr val="FFFFFF"/>
                </a:solidFill>
                <a:latin typeface="Segoe UI" panose="020B0502040204020203" pitchFamily="34" charset="0"/>
                <a:ea typeface="+mn-ea"/>
                <a:cs typeface="+mn-cs"/>
                <a:sym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7AFF3D-0B71-614B-ACB6-7F45BDA6A838}" type="slidenum">
              <a:rPr lang="en-US" smtClean="0"/>
              <a:pPr/>
              <a:t>4</a:t>
            </a:fld>
            <a:endParaRPr lang="en-US" dirty="0"/>
          </a:p>
        </p:txBody>
      </p:sp>
      <p:sp>
        <p:nvSpPr>
          <p:cNvPr id="10" name="Footer Placeholder 3">
            <a:extLst>
              <a:ext uri="{FF2B5EF4-FFF2-40B4-BE49-F238E27FC236}">
                <a16:creationId xmlns:a16="http://schemas.microsoft.com/office/drawing/2014/main" id="{B57C5890-1A1F-E74E-9F6F-366AF6B3BF71}"/>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spTree>
    <p:extLst>
      <p:ext uri="{BB962C8B-B14F-4D97-AF65-F5344CB8AC3E}">
        <p14:creationId xmlns:p14="http://schemas.microsoft.com/office/powerpoint/2010/main" val="1401627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670FE702-8063-8B29-F95E-802268193F07}"/>
              </a:ext>
            </a:extLst>
          </p:cNvPr>
          <p:cNvSpPr/>
          <p:nvPr/>
        </p:nvSpPr>
        <p:spPr>
          <a:xfrm>
            <a:off x="7869873" y="1860721"/>
            <a:ext cx="826558" cy="826558"/>
          </a:xfrm>
          <a:prstGeom prst="ellipse">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graphicFrame>
        <p:nvGraphicFramePr>
          <p:cNvPr id="9" name="Object 8" hidden="1">
            <a:extLst>
              <a:ext uri="{FF2B5EF4-FFF2-40B4-BE49-F238E27FC236}">
                <a16:creationId xmlns:a16="http://schemas.microsoft.com/office/drawing/2014/main" id="{B14CBAED-6964-3E42-8C87-593841CCA7C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Object 8" hidden="1">
                        <a:extLst>
                          <a:ext uri="{FF2B5EF4-FFF2-40B4-BE49-F238E27FC236}">
                            <a16:creationId xmlns:a16="http://schemas.microsoft.com/office/drawing/2014/main" id="{B14CBAED-6964-3E42-8C87-593841CCA7C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7E188350-5876-B34A-8EF6-2E5ABD24B39C}"/>
              </a:ext>
            </a:extLst>
          </p:cNvPr>
          <p:cNvSpPr>
            <a:spLocks noGrp="1"/>
          </p:cNvSpPr>
          <p:nvPr>
            <p:ph type="body" sz="quarter" idx="15"/>
          </p:nvPr>
        </p:nvSpPr>
        <p:spPr>
          <a:xfrm>
            <a:off x="342145" y="468775"/>
            <a:ext cx="13831059" cy="800521"/>
          </a:xfrm>
          <a:noFill/>
        </p:spPr>
        <p:txBody>
          <a:bodyPr/>
          <a:lstStyle/>
          <a:p>
            <a:pPr lvl="0"/>
            <a:r>
              <a:rPr lang="en-US" dirty="0">
                <a:latin typeface="Segoe UI" panose="020B0502040204020203" pitchFamily="34" charset="0"/>
                <a:sym typeface="Segoe UI" panose="020B0502040204020203" pitchFamily="34" charset="0"/>
              </a:rPr>
              <a:t>Your contributions</a:t>
            </a:r>
          </a:p>
        </p:txBody>
      </p:sp>
      <p:sp>
        <p:nvSpPr>
          <p:cNvPr id="56" name="Slide Number Placeholder 2">
            <a:extLst>
              <a:ext uri="{FF2B5EF4-FFF2-40B4-BE49-F238E27FC236}">
                <a16:creationId xmlns:a16="http://schemas.microsoft.com/office/drawing/2014/main" id="{972FE9C3-849D-B04E-99F3-420EA1AC9D4A}"/>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5</a:t>
            </a:fld>
            <a:endParaRPr lang="en-US" dirty="0">
              <a:latin typeface="Segoe UI" panose="020B0502040204020203" pitchFamily="34" charset="0"/>
              <a:sym typeface="Segoe UI" panose="020B0502040204020203" pitchFamily="34" charset="0"/>
            </a:endParaRPr>
          </a:p>
        </p:txBody>
      </p:sp>
      <p:sp>
        <p:nvSpPr>
          <p:cNvPr id="57" name="Footer Placeholder 3">
            <a:extLst>
              <a:ext uri="{FF2B5EF4-FFF2-40B4-BE49-F238E27FC236}">
                <a16:creationId xmlns:a16="http://schemas.microsoft.com/office/drawing/2014/main" id="{E3BBA0A4-43B8-7C4D-9558-DEFE093507A5}"/>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sp>
        <p:nvSpPr>
          <p:cNvPr id="6" name="Text Placeholder 6">
            <a:extLst>
              <a:ext uri="{FF2B5EF4-FFF2-40B4-BE49-F238E27FC236}">
                <a16:creationId xmlns:a16="http://schemas.microsoft.com/office/drawing/2014/main" id="{762676D1-A3C4-F027-EF9B-614D062BAEBF}"/>
              </a:ext>
            </a:extLst>
          </p:cNvPr>
          <p:cNvSpPr txBox="1">
            <a:spLocks/>
          </p:cNvSpPr>
          <p:nvPr/>
        </p:nvSpPr>
        <p:spPr>
          <a:xfrm>
            <a:off x="1292340" y="1936161"/>
            <a:ext cx="5920310" cy="679291"/>
          </a:xfrm>
          <a:prstGeom prst="rect">
            <a:avLst/>
          </a:prstGeom>
        </p:spPr>
        <p:txBody>
          <a:bodyPr lIns="228600"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Clr>
                <a:schemeClr val="tx2"/>
              </a:buClr>
              <a:buSzPct val="150000"/>
              <a:buNone/>
            </a:pPr>
            <a:r>
              <a:rPr lang="en-US" sz="2300" b="1" dirty="0">
                <a:solidFill>
                  <a:schemeClr val="tx2"/>
                </a:solidFill>
                <a:latin typeface="Segoe UI" panose="020B0502040204020203" pitchFamily="34" charset="0"/>
              </a:rPr>
              <a:t>Make contributions from your paycheck</a:t>
            </a:r>
          </a:p>
        </p:txBody>
      </p:sp>
      <p:sp>
        <p:nvSpPr>
          <p:cNvPr id="10" name="Text Placeholder 11">
            <a:extLst>
              <a:ext uri="{FF2B5EF4-FFF2-40B4-BE49-F238E27FC236}">
                <a16:creationId xmlns:a16="http://schemas.microsoft.com/office/drawing/2014/main" id="{184FEC50-E585-4CC2-AD2D-DA5C94B8271F}"/>
              </a:ext>
            </a:extLst>
          </p:cNvPr>
          <p:cNvSpPr txBox="1">
            <a:spLocks/>
          </p:cNvSpPr>
          <p:nvPr/>
        </p:nvSpPr>
        <p:spPr>
          <a:xfrm>
            <a:off x="8414948" y="4886274"/>
            <a:ext cx="5087937" cy="691628"/>
          </a:xfrm>
          <a:prstGeom prst="rect">
            <a:avLst/>
          </a:prstGeom>
        </p:spPr>
        <p:txBody>
          <a:bodyPr lIns="0" rIns="0"/>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00000"/>
              </a:lnSpc>
              <a:spcAft>
                <a:spcPts val="1600"/>
              </a:spcAft>
              <a:buClr>
                <a:schemeClr val="tx2"/>
              </a:buClr>
              <a:buSzPct val="100000"/>
              <a:buNone/>
            </a:pPr>
            <a:r>
              <a:rPr lang="en-US" sz="2000" b="1" dirty="0">
                <a:solidFill>
                  <a:srgbClr val="002577"/>
                </a:solidFill>
                <a:latin typeface="Segoe UI Semibold" panose="020B0502040204020203" pitchFamily="34" charset="0"/>
                <a:cs typeface="Segoe UI Semibold" panose="020B0502040204020203" pitchFamily="34" charset="0"/>
              </a:rPr>
              <a:t>From other</a:t>
            </a:r>
            <a:br>
              <a:rPr lang="en-US" sz="2000" b="1" dirty="0">
                <a:solidFill>
                  <a:srgbClr val="002577"/>
                </a:solidFill>
                <a:latin typeface="Segoe UI Semibold" panose="020B0502040204020203" pitchFamily="34" charset="0"/>
                <a:cs typeface="Segoe UI Semibold" panose="020B0502040204020203" pitchFamily="34" charset="0"/>
              </a:rPr>
            </a:br>
            <a:r>
              <a:rPr lang="en-US" sz="2000" b="1" dirty="0">
                <a:solidFill>
                  <a:srgbClr val="002577"/>
                </a:solidFill>
                <a:latin typeface="Segoe UI Semibold" panose="020B0502040204020203" pitchFamily="34" charset="0"/>
                <a:cs typeface="Segoe UI Semibold" panose="020B0502040204020203" pitchFamily="34" charset="0"/>
              </a:rPr>
              <a:t>retirement accounts</a:t>
            </a:r>
            <a:endParaRPr lang="en-US" sz="2000" b="1" dirty="0">
              <a:solidFill>
                <a:srgbClr val="002677"/>
              </a:solidFill>
              <a:latin typeface="Segoe UI Semibold" panose="020B0502040204020203" pitchFamily="34" charset="0"/>
              <a:cs typeface="Segoe UI Semibold" panose="020B0502040204020203" pitchFamily="34" charset="0"/>
            </a:endParaRPr>
          </a:p>
          <a:p>
            <a:endParaRPr lang="en-US" sz="1800" dirty="0"/>
          </a:p>
        </p:txBody>
      </p:sp>
      <p:sp>
        <p:nvSpPr>
          <p:cNvPr id="11" name="Text Placeholder 11">
            <a:extLst>
              <a:ext uri="{FF2B5EF4-FFF2-40B4-BE49-F238E27FC236}">
                <a16:creationId xmlns:a16="http://schemas.microsoft.com/office/drawing/2014/main" id="{940FDC39-86C7-8935-D438-7EFA94C287F2}"/>
              </a:ext>
            </a:extLst>
          </p:cNvPr>
          <p:cNvSpPr txBox="1">
            <a:spLocks/>
          </p:cNvSpPr>
          <p:nvPr/>
        </p:nvSpPr>
        <p:spPr>
          <a:xfrm>
            <a:off x="1084162" y="3066368"/>
            <a:ext cx="5475289" cy="855070"/>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00000"/>
              </a:lnSpc>
              <a:spcBef>
                <a:spcPts val="1000"/>
              </a:spcBef>
              <a:buClr>
                <a:schemeClr val="tx2"/>
              </a:buClr>
              <a:buSzPct val="100000"/>
              <a:buNone/>
            </a:pPr>
            <a:r>
              <a:rPr lang="en-US" sz="2200" b="1" dirty="0">
                <a:solidFill>
                  <a:srgbClr val="002577"/>
                </a:solidFill>
                <a:latin typeface="Segoe UI Semibold" panose="020B0502040204020203" pitchFamily="34" charset="0"/>
                <a:cs typeface="Segoe UI Semibold" panose="020B0502040204020203" pitchFamily="34" charset="0"/>
              </a:rPr>
              <a:t>Pretax contributions</a:t>
            </a:r>
          </a:p>
          <a:p>
            <a:pPr marL="0" indent="0" algn="ctr">
              <a:lnSpc>
                <a:spcPct val="100000"/>
              </a:lnSpc>
              <a:spcBef>
                <a:spcPts val="1000"/>
              </a:spcBef>
              <a:buClr>
                <a:schemeClr val="tx2"/>
              </a:buClr>
              <a:buSzPct val="100000"/>
              <a:buNone/>
            </a:pPr>
            <a:r>
              <a:rPr lang="en-US" sz="2200" b="1" dirty="0">
                <a:solidFill>
                  <a:srgbClr val="002577"/>
                </a:solidFill>
                <a:latin typeface="Segoe UI Semibold" panose="020B0502040204020203" pitchFamily="34" charset="0"/>
                <a:cs typeface="Segoe UI Semibold" panose="020B0502040204020203" pitchFamily="34" charset="0"/>
              </a:rPr>
              <a:t>After-tax Roth contributions, if available</a:t>
            </a:r>
          </a:p>
        </p:txBody>
      </p:sp>
      <p:cxnSp>
        <p:nvCxnSpPr>
          <p:cNvPr id="5" name="Straight Connector 4">
            <a:extLst>
              <a:ext uri="{FF2B5EF4-FFF2-40B4-BE49-F238E27FC236}">
                <a16:creationId xmlns:a16="http://schemas.microsoft.com/office/drawing/2014/main" id="{536008C0-FB57-D825-33C1-927FC8F927FF}"/>
              </a:ext>
            </a:extLst>
          </p:cNvPr>
          <p:cNvCxnSpPr>
            <a:cxnSpLocks/>
          </p:cNvCxnSpPr>
          <p:nvPr/>
        </p:nvCxnSpPr>
        <p:spPr>
          <a:xfrm>
            <a:off x="457201" y="2915465"/>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90E320A-30A7-BB01-087D-0F07B530E24A}"/>
              </a:ext>
            </a:extLst>
          </p:cNvPr>
          <p:cNvCxnSpPr>
            <a:cxnSpLocks/>
          </p:cNvCxnSpPr>
          <p:nvPr/>
        </p:nvCxnSpPr>
        <p:spPr>
          <a:xfrm flipV="1">
            <a:off x="7866063" y="2915465"/>
            <a:ext cx="6307141" cy="422"/>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7CEDA350-CB54-4992-A477-ABB30346D61B}"/>
              </a:ext>
            </a:extLst>
          </p:cNvPr>
          <p:cNvSpPr txBox="1">
            <a:spLocks/>
          </p:cNvSpPr>
          <p:nvPr/>
        </p:nvSpPr>
        <p:spPr>
          <a:xfrm>
            <a:off x="8699985" y="1936161"/>
            <a:ext cx="4517863" cy="679291"/>
          </a:xfrm>
          <a:prstGeom prst="rect">
            <a:avLst/>
          </a:prstGeom>
        </p:spPr>
        <p:txBody>
          <a:bodyPr lIns="182880"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Clr>
                <a:schemeClr val="tx2"/>
              </a:buClr>
              <a:buSzPct val="150000"/>
              <a:buNone/>
            </a:pPr>
            <a:r>
              <a:rPr lang="en-US" sz="2300" b="1" dirty="0">
                <a:solidFill>
                  <a:schemeClr val="tx2"/>
                </a:solidFill>
                <a:latin typeface="Segoe UI" panose="020B0502040204020203" pitchFamily="34" charset="0"/>
              </a:rPr>
              <a:t>Roll money into your account</a:t>
            </a:r>
          </a:p>
        </p:txBody>
      </p:sp>
      <p:grpSp>
        <p:nvGrpSpPr>
          <p:cNvPr id="44" name="Group 43">
            <a:extLst>
              <a:ext uri="{FF2B5EF4-FFF2-40B4-BE49-F238E27FC236}">
                <a16:creationId xmlns:a16="http://schemas.microsoft.com/office/drawing/2014/main" id="{4F3CD306-7C40-DFB5-3387-E1F16CFBEDC1}"/>
              </a:ext>
            </a:extLst>
          </p:cNvPr>
          <p:cNvGrpSpPr/>
          <p:nvPr/>
        </p:nvGrpSpPr>
        <p:grpSpPr>
          <a:xfrm>
            <a:off x="466646" y="1860631"/>
            <a:ext cx="826557" cy="826557"/>
            <a:chOff x="466646" y="2050154"/>
            <a:chExt cx="912333" cy="912333"/>
          </a:xfrm>
        </p:grpSpPr>
        <p:sp>
          <p:nvSpPr>
            <p:cNvPr id="29" name="Oval 28">
              <a:extLst>
                <a:ext uri="{FF2B5EF4-FFF2-40B4-BE49-F238E27FC236}">
                  <a16:creationId xmlns:a16="http://schemas.microsoft.com/office/drawing/2014/main" id="{948D672C-6F44-561D-E8C6-6739B49C97C1}"/>
                </a:ext>
              </a:extLst>
            </p:cNvPr>
            <p:cNvSpPr/>
            <p:nvPr/>
          </p:nvSpPr>
          <p:spPr>
            <a:xfrm>
              <a:off x="466646" y="2050154"/>
              <a:ext cx="912333" cy="912333"/>
            </a:xfrm>
            <a:prstGeom prst="ellipse">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28" name="Graphic 27">
              <a:extLst>
                <a:ext uri="{FF2B5EF4-FFF2-40B4-BE49-F238E27FC236}">
                  <a16:creationId xmlns:a16="http://schemas.microsoft.com/office/drawing/2014/main" id="{FB59F824-5A1C-BFBB-2C32-207E62430FA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8786" y="2135930"/>
              <a:ext cx="728052" cy="728052"/>
            </a:xfrm>
            <a:prstGeom prst="rect">
              <a:avLst/>
            </a:prstGeom>
          </p:spPr>
        </p:pic>
      </p:grpSp>
      <p:graphicFrame>
        <p:nvGraphicFramePr>
          <p:cNvPr id="35" name="Table 35">
            <a:extLst>
              <a:ext uri="{FF2B5EF4-FFF2-40B4-BE49-F238E27FC236}">
                <a16:creationId xmlns:a16="http://schemas.microsoft.com/office/drawing/2014/main" id="{544AF2E0-884B-70ED-C825-BA3E608B388F}"/>
              </a:ext>
            </a:extLst>
          </p:cNvPr>
          <p:cNvGraphicFramePr>
            <a:graphicFrameLocks noGrp="1"/>
          </p:cNvGraphicFramePr>
          <p:nvPr>
            <p:extLst>
              <p:ext uri="{D42A27DB-BD31-4B8C-83A1-F6EECF244321}">
                <p14:modId xmlns:p14="http://schemas.microsoft.com/office/powerpoint/2010/main" val="1143762149"/>
              </p:ext>
            </p:extLst>
          </p:nvPr>
        </p:nvGraphicFramePr>
        <p:xfrm>
          <a:off x="1301727" y="4352081"/>
          <a:ext cx="5021862" cy="1554480"/>
        </p:xfrm>
        <a:graphic>
          <a:graphicData uri="http://schemas.openxmlformats.org/drawingml/2006/table">
            <a:tbl>
              <a:tblPr firstRow="1" bandRow="1">
                <a:tableStyleId>{5C22544A-7EE6-4342-B048-85BDC9FD1C3A}</a:tableStyleId>
              </a:tblPr>
              <a:tblGrid>
                <a:gridCol w="5021862">
                  <a:extLst>
                    <a:ext uri="{9D8B030D-6E8A-4147-A177-3AD203B41FA5}">
                      <a16:colId xmlns:a16="http://schemas.microsoft.com/office/drawing/2014/main" val="1630901550"/>
                    </a:ext>
                  </a:extLst>
                </a:gridCol>
              </a:tblGrid>
              <a:tr h="455271">
                <a:tc>
                  <a:txBody>
                    <a:bodyPr/>
                    <a:lstStyle/>
                    <a:p>
                      <a:pPr marL="0" marR="0" lvl="0" indent="0" algn="ctr" defTabSz="1097198" rtl="0" eaLnBrk="1" fontAlgn="auto" latinLnBrk="0" hangingPunct="1">
                        <a:lnSpc>
                          <a:spcPct val="100000"/>
                        </a:lnSpc>
                        <a:spcBef>
                          <a:spcPts val="0"/>
                        </a:spcBef>
                        <a:spcAft>
                          <a:spcPts val="0"/>
                        </a:spcAft>
                        <a:buClrTx/>
                        <a:buSzTx/>
                        <a:buFontTx/>
                        <a:buNone/>
                        <a:tabLst/>
                        <a:defRPr/>
                      </a:pPr>
                      <a:r>
                        <a:rPr lang="en-US" sz="2200" b="0" dirty="0">
                          <a:solidFill>
                            <a:srgbClr val="FFFFFF"/>
                          </a:solidFill>
                          <a:latin typeface="Segoe UI" panose="020B0502040204020203" pitchFamily="34" charset="0"/>
                          <a:cs typeface="Segoe UI" panose="020B0502040204020203" pitchFamily="34" charset="0"/>
                        </a:rPr>
                        <a:t>Up to </a:t>
                      </a:r>
                      <a:r>
                        <a:rPr lang="en-US" sz="2200" dirty="0">
                          <a:solidFill>
                            <a:srgbClr val="FFFFFF"/>
                          </a:solidFill>
                          <a:latin typeface="Segoe UI" panose="020B0502040204020203" pitchFamily="34" charset="0"/>
                          <a:cs typeface="Segoe UI" panose="020B0502040204020203" pitchFamily="34" charset="0"/>
                        </a:rPr>
                        <a:t>100% </a:t>
                      </a:r>
                      <a:r>
                        <a:rPr lang="en-US" sz="2200" b="0" dirty="0">
                          <a:solidFill>
                            <a:srgbClr val="FFFFFF"/>
                          </a:solidFill>
                          <a:latin typeface="Segoe UI" panose="020B0502040204020203" pitchFamily="34" charset="0"/>
                          <a:cs typeface="Segoe UI" panose="020B0502040204020203" pitchFamily="34" charset="0"/>
                        </a:rPr>
                        <a:t>of pay or </a:t>
                      </a:r>
                      <a:r>
                        <a:rPr lang="en-US" sz="2200" dirty="0">
                          <a:solidFill>
                            <a:srgbClr val="FFFFFF"/>
                          </a:solidFill>
                          <a:latin typeface="Segoe UI" panose="020B0502040204020203" pitchFamily="34" charset="0"/>
                          <a:cs typeface="Segoe UI" panose="020B0502040204020203" pitchFamily="34" charset="0"/>
                        </a:rPr>
                        <a:t>$23,500</a:t>
                      </a:r>
                      <a:r>
                        <a:rPr lang="en-US" sz="1800" b="0" baseline="40000" dirty="0">
                          <a:solidFill>
                            <a:srgbClr val="FFFFFF"/>
                          </a:solidFill>
                          <a:latin typeface="Segoe UI" panose="020B0502040204020203" pitchFamily="34" charset="0"/>
                          <a:cs typeface="Segoe UI" panose="020B0502040204020203" pitchFamily="34" charset="0"/>
                        </a:rPr>
                        <a:t>1</a:t>
                      </a:r>
                      <a:endParaRPr lang="en-US" sz="1800" b="0" baseline="35000" dirty="0">
                        <a:solidFill>
                          <a:srgbClr val="FFFFFF"/>
                        </a:solidFill>
                        <a:latin typeface="Segoe UI" panose="020B0502040204020203" pitchFamily="34" charset="0"/>
                        <a:cs typeface="Segoe UI" panose="020B0502040204020203" pitchFamily="34" charset="0"/>
                      </a:endParaRPr>
                    </a:p>
                  </a:txBody>
                  <a:tcPr marT="91440" marB="91440" anchor="ctr">
                    <a:lnL w="12700" cmpd="sng">
                      <a:noFill/>
                    </a:lnL>
                    <a:lnR w="12700" cmpd="sng">
                      <a:noFill/>
                    </a:lnR>
                    <a:lnT w="12700" cmpd="sng">
                      <a:noFill/>
                    </a:lnT>
                    <a:lnB w="38100" cmpd="sng">
                      <a:noFill/>
                    </a:lnB>
                    <a:solidFill>
                      <a:schemeClr val="tx2"/>
                    </a:solidFill>
                  </a:tcPr>
                </a:tc>
                <a:extLst>
                  <a:ext uri="{0D108BD9-81ED-4DB2-BD59-A6C34878D82A}">
                    <a16:rowId xmlns:a16="http://schemas.microsoft.com/office/drawing/2014/main" val="424206033"/>
                  </a:ext>
                </a:extLst>
              </a:tr>
              <a:tr h="455271">
                <a:tc>
                  <a:txBody>
                    <a:bodyPr/>
                    <a:lstStyle/>
                    <a:p>
                      <a:pPr marL="0" marR="0" lvl="0" indent="0" algn="ctr" defTabSz="1097198" rtl="0" eaLnBrk="1" fontAlgn="auto" latinLnBrk="0" hangingPunct="1">
                        <a:lnSpc>
                          <a:spcPct val="100000"/>
                        </a:lnSpc>
                        <a:spcBef>
                          <a:spcPts val="0"/>
                        </a:spcBef>
                        <a:spcAft>
                          <a:spcPts val="0"/>
                        </a:spcAft>
                        <a:buClrTx/>
                        <a:buSzTx/>
                        <a:buFontTx/>
                        <a:buNone/>
                        <a:tabLst/>
                        <a:defRPr/>
                      </a:pPr>
                      <a:r>
                        <a:rPr lang="en-US" sz="2200" b="1" dirty="0">
                          <a:solidFill>
                            <a:schemeClr val="accent1"/>
                          </a:solidFill>
                          <a:latin typeface="Segoe UI" panose="020B0502040204020203" pitchFamily="34" charset="0"/>
                          <a:cs typeface="Segoe UI" panose="020B0502040204020203" pitchFamily="34" charset="0"/>
                        </a:rPr>
                        <a:t>Plus</a:t>
                      </a:r>
                      <a:endParaRPr lang="en-US" sz="2200" b="1" dirty="0">
                        <a:solidFill>
                          <a:schemeClr val="accent1"/>
                        </a:solidFill>
                        <a:latin typeface="Segoe UI" panose="020B0502040204020203" pitchFamily="34" charset="0"/>
                      </a:endParaRPr>
                    </a:p>
                  </a:txBody>
                  <a:tcPr marT="91440" marB="91440" anchor="ctr">
                    <a:lnL w="12700" cmpd="sng">
                      <a:noFill/>
                    </a:lnL>
                    <a:lnR w="12700" cmpd="sng">
                      <a:noFill/>
                    </a:lnR>
                    <a:lnT w="38100" cmpd="sng">
                      <a:noFill/>
                    </a:lnT>
                    <a:lnB w="12700" cmpd="sng">
                      <a:noFill/>
                    </a:lnB>
                    <a:solidFill>
                      <a:schemeClr val="bg1"/>
                    </a:solidFill>
                  </a:tcPr>
                </a:tc>
                <a:extLst>
                  <a:ext uri="{0D108BD9-81ED-4DB2-BD59-A6C34878D82A}">
                    <a16:rowId xmlns:a16="http://schemas.microsoft.com/office/drawing/2014/main" val="1257031192"/>
                  </a:ext>
                </a:extLst>
              </a:tr>
              <a:tr h="455271">
                <a:tc>
                  <a:txBody>
                    <a:bodyPr/>
                    <a:lstStyle/>
                    <a:p>
                      <a:pPr marL="0" marR="0" lvl="0" indent="0" algn="ctr" defTabSz="1097198" rtl="0" eaLnBrk="1" fontAlgn="auto" latinLnBrk="0" hangingPunct="1">
                        <a:lnSpc>
                          <a:spcPct val="100000"/>
                        </a:lnSpc>
                        <a:spcBef>
                          <a:spcPts val="0"/>
                        </a:spcBef>
                        <a:spcAft>
                          <a:spcPts val="0"/>
                        </a:spcAft>
                        <a:buClrTx/>
                        <a:buSzTx/>
                        <a:buFontTx/>
                        <a:buNone/>
                        <a:tabLst/>
                        <a:defRPr/>
                      </a:pPr>
                      <a:r>
                        <a:rPr lang="en-US" sz="2200" b="0" dirty="0">
                          <a:solidFill>
                            <a:srgbClr val="FFFFFF"/>
                          </a:solidFill>
                          <a:latin typeface="Segoe UI" panose="020B0502040204020203" pitchFamily="34" charset="0"/>
                          <a:cs typeface="Segoe UI" panose="020B0502040204020203" pitchFamily="34" charset="0"/>
                        </a:rPr>
                        <a:t>An extra </a:t>
                      </a:r>
                      <a:r>
                        <a:rPr lang="en-US" sz="2200" b="1" dirty="0">
                          <a:solidFill>
                            <a:srgbClr val="FFFFFF"/>
                          </a:solidFill>
                          <a:latin typeface="Segoe UI" panose="020B0502040204020203" pitchFamily="34" charset="0"/>
                          <a:cs typeface="Segoe UI" panose="020B0502040204020203" pitchFamily="34" charset="0"/>
                        </a:rPr>
                        <a:t>$7,500 </a:t>
                      </a:r>
                      <a:r>
                        <a:rPr lang="en-US" sz="2200" b="0" dirty="0">
                          <a:solidFill>
                            <a:srgbClr val="FFFFFF"/>
                          </a:solidFill>
                          <a:latin typeface="Segoe UI" panose="020B0502040204020203" pitchFamily="34" charset="0"/>
                          <a:cs typeface="Segoe UI" panose="020B0502040204020203" pitchFamily="34" charset="0"/>
                        </a:rPr>
                        <a:t>if you</a:t>
                      </a:r>
                      <a:r>
                        <a:rPr lang="en-US" sz="2200" b="0" dirty="0">
                          <a:solidFill>
                            <a:srgbClr val="FFFFFF"/>
                          </a:solidFill>
                          <a:latin typeface="Arial" panose="020B0604020202020204" pitchFamily="34" charset="0"/>
                          <a:cs typeface="Arial" panose="020B0604020202020204" pitchFamily="34" charset="0"/>
                        </a:rPr>
                        <a:t>’</a:t>
                      </a:r>
                      <a:r>
                        <a:rPr lang="en-US" sz="2200" b="0" dirty="0">
                          <a:solidFill>
                            <a:srgbClr val="FFFFFF"/>
                          </a:solidFill>
                          <a:latin typeface="Segoe UI" panose="020B0502040204020203" pitchFamily="34" charset="0"/>
                          <a:cs typeface="Segoe UI" panose="020B0502040204020203" pitchFamily="34" charset="0"/>
                        </a:rPr>
                        <a:t>re </a:t>
                      </a:r>
                      <a:r>
                        <a:rPr lang="en-US" sz="2200" b="1" dirty="0">
                          <a:solidFill>
                            <a:srgbClr val="FFFFFF"/>
                          </a:solidFill>
                          <a:latin typeface="Segoe UI" panose="020B0502040204020203" pitchFamily="34" charset="0"/>
                          <a:cs typeface="Segoe UI" panose="020B0502040204020203" pitchFamily="34" charset="0"/>
                        </a:rPr>
                        <a:t>50</a:t>
                      </a:r>
                      <a:r>
                        <a:rPr lang="en-US" sz="1800" b="1" dirty="0">
                          <a:solidFill>
                            <a:srgbClr val="FFFFFF"/>
                          </a:solidFill>
                          <a:latin typeface="Segoe UI" panose="020B0502040204020203" pitchFamily="34" charset="0"/>
                          <a:cs typeface="Segoe UI" panose="020B0502040204020203" pitchFamily="34" charset="0"/>
                        </a:rPr>
                        <a:t>+</a:t>
                      </a:r>
                      <a:r>
                        <a:rPr lang="en-US" sz="1800" baseline="40000" dirty="0">
                          <a:solidFill>
                            <a:srgbClr val="FFFFFF"/>
                          </a:solidFill>
                          <a:latin typeface="Segoe UI" panose="020B0502040204020203" pitchFamily="34" charset="0"/>
                          <a:cs typeface="Segoe UI" panose="020B0502040204020203" pitchFamily="34" charset="0"/>
                        </a:rPr>
                        <a:t>1,2,3</a:t>
                      </a:r>
                    </a:p>
                  </a:txBody>
                  <a:tcPr marT="91440" marB="91440" anchor="ctr">
                    <a:lnL w="12700" cmpd="sng">
                      <a:noFill/>
                    </a:lnL>
                    <a:lnR w="12700" cmpd="sng">
                      <a:noFill/>
                    </a:lnR>
                    <a:lnT w="12700" cmpd="sng">
                      <a:noFill/>
                    </a:lnT>
                    <a:lnB w="12700" cmpd="sng">
                      <a:noFill/>
                    </a:lnB>
                    <a:solidFill>
                      <a:srgbClr val="3369FF"/>
                    </a:solidFill>
                  </a:tcPr>
                </a:tc>
                <a:extLst>
                  <a:ext uri="{0D108BD9-81ED-4DB2-BD59-A6C34878D82A}">
                    <a16:rowId xmlns:a16="http://schemas.microsoft.com/office/drawing/2014/main" val="2389881730"/>
                  </a:ext>
                </a:extLst>
              </a:tr>
            </a:tbl>
          </a:graphicData>
        </a:graphic>
      </p:graphicFrame>
      <p:pic>
        <p:nvPicPr>
          <p:cNvPr id="7" name="Graphic 6">
            <a:extLst>
              <a:ext uri="{FF2B5EF4-FFF2-40B4-BE49-F238E27FC236}">
                <a16:creationId xmlns:a16="http://schemas.microsoft.com/office/drawing/2014/main" id="{BA6286E6-BF35-27E7-4B0F-FE7854B76D6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279355" y="3443261"/>
            <a:ext cx="1359122" cy="1359122"/>
          </a:xfrm>
          <a:prstGeom prst="rect">
            <a:avLst/>
          </a:prstGeom>
        </p:spPr>
      </p:pic>
      <p:pic>
        <p:nvPicPr>
          <p:cNvPr id="4" name="Graphic 3">
            <a:extLst>
              <a:ext uri="{FF2B5EF4-FFF2-40B4-BE49-F238E27FC236}">
                <a16:creationId xmlns:a16="http://schemas.microsoft.com/office/drawing/2014/main" id="{AC76D29D-606A-99D2-5998-5EE3B8737D2D}"/>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701208" y="3974963"/>
            <a:ext cx="230394" cy="298450"/>
          </a:xfrm>
          <a:prstGeom prst="rect">
            <a:avLst/>
          </a:prstGeom>
        </p:spPr>
      </p:pic>
      <p:pic>
        <p:nvPicPr>
          <p:cNvPr id="17" name="Graphic 16">
            <a:extLst>
              <a:ext uri="{FF2B5EF4-FFF2-40B4-BE49-F238E27FC236}">
                <a16:creationId xmlns:a16="http://schemas.microsoft.com/office/drawing/2014/main" id="{DA719AED-2068-5038-E046-5F150823949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36165" y="2027013"/>
            <a:ext cx="493974" cy="493974"/>
          </a:xfrm>
          <a:prstGeom prst="rect">
            <a:avLst/>
          </a:prstGeom>
        </p:spPr>
      </p:pic>
      <p:sp>
        <p:nvSpPr>
          <p:cNvPr id="3" name="Text Placeholder 2">
            <a:extLst>
              <a:ext uri="{FF2B5EF4-FFF2-40B4-BE49-F238E27FC236}">
                <a16:creationId xmlns:a16="http://schemas.microsoft.com/office/drawing/2014/main" id="{A671EBBC-3278-B45D-FF7A-65FAF7E4A6B3}"/>
              </a:ext>
            </a:extLst>
          </p:cNvPr>
          <p:cNvSpPr txBox="1">
            <a:spLocks/>
          </p:cNvSpPr>
          <p:nvPr/>
        </p:nvSpPr>
        <p:spPr>
          <a:xfrm>
            <a:off x="366480" y="6433457"/>
            <a:ext cx="10844063" cy="910879"/>
          </a:xfrm>
          <a:prstGeom prst="rect">
            <a:avLst/>
          </a:prstGeom>
        </p:spPr>
        <p:txBody>
          <a:bodyPr bIns="0" anchor="b"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spcBef>
                <a:spcPts val="0"/>
              </a:spcBef>
              <a:buNone/>
              <a:tabLst>
                <a:tab pos="107950" algn="l"/>
              </a:tabLst>
            </a:pPr>
            <a:r>
              <a:rPr lang="en-US" sz="80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rPr>
              <a:t>1  In 2025, the total amount you may contribute is the lesser of 100% of compensation or $23,500. </a:t>
            </a:r>
          </a:p>
          <a:p>
            <a:pPr marL="228600" indent="-228600">
              <a:lnSpc>
                <a:spcPct val="100000"/>
              </a:lnSpc>
              <a:spcBef>
                <a:spcPts val="0"/>
              </a:spcBef>
              <a:buAutoNum type="arabicPlain" startAt="2"/>
              <a:tabLst>
                <a:tab pos="107950" algn="l"/>
              </a:tabLst>
            </a:pPr>
            <a:r>
              <a:rPr lang="en-US" sz="80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rPr>
              <a:t>If you are age 50 or older, you may be able to make catch-up contribution of up to $7,500.</a:t>
            </a:r>
          </a:p>
          <a:p>
            <a:pPr marL="228600" indent="-228600">
              <a:lnSpc>
                <a:spcPct val="100000"/>
              </a:lnSpc>
              <a:spcBef>
                <a:spcPts val="0"/>
              </a:spcBef>
              <a:buAutoNum type="arabicPlain" startAt="2"/>
              <a:tabLst>
                <a:tab pos="107950" algn="l"/>
              </a:tabLst>
            </a:pPr>
            <a:r>
              <a:rPr lang="en-US" sz="80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rPr>
              <a:t>If you are ages 60-63, there is a “super catch-up“ contribution of $11,250</a:t>
            </a:r>
          </a:p>
          <a:p>
            <a:pPr marL="0" indent="0">
              <a:lnSpc>
                <a:spcPct val="100000"/>
              </a:lnSpc>
              <a:spcBef>
                <a:spcPts val="0"/>
              </a:spcBef>
              <a:buNone/>
              <a:tabLst>
                <a:tab pos="107950" algn="l"/>
              </a:tabLst>
            </a:pPr>
            <a:r>
              <a:rPr lang="en-US" sz="80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rPr>
              <a:t>4	Three-year catch-up provision is the lesser of twice the annual limit ($47,000 in 2025) or the basic annual limit plus the amount of the basic limit not used in prior years (only allowed if not using age 50 or over catch-up contributions).</a:t>
            </a:r>
          </a:p>
        </p:txBody>
      </p:sp>
      <p:sp>
        <p:nvSpPr>
          <p:cNvPr id="13" name="Text Placeholder 6">
            <a:extLst>
              <a:ext uri="{FF2B5EF4-FFF2-40B4-BE49-F238E27FC236}">
                <a16:creationId xmlns:a16="http://schemas.microsoft.com/office/drawing/2014/main" id="{4C07C528-ECBF-6CE0-D888-19E05CC1A78F}"/>
              </a:ext>
            </a:extLst>
          </p:cNvPr>
          <p:cNvSpPr txBox="1">
            <a:spLocks/>
          </p:cNvSpPr>
          <p:nvPr/>
        </p:nvSpPr>
        <p:spPr>
          <a:xfrm>
            <a:off x="1307941" y="6012538"/>
            <a:ext cx="5011837" cy="545373"/>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200" b="1" i="0" kern="1200">
                <a:solidFill>
                  <a:srgbClr val="002577"/>
                </a:solidFill>
                <a:latin typeface="IBM Plex Sans Medium" panose="020B060305020300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lnSpc>
                <a:spcPts val="2100"/>
              </a:lnSpc>
              <a:buClr>
                <a:schemeClr val="tx2"/>
              </a:buClr>
              <a:buSzPct val="150000"/>
            </a:pPr>
            <a:r>
              <a:rPr lang="en-US" sz="1600" b="0" dirty="0">
                <a:latin typeface="Segoe UI" panose="020B0502040204020203" pitchFamily="34" charset="0"/>
              </a:rPr>
              <a:t>[3-year catch-up provision</a:t>
            </a:r>
            <a:r>
              <a:rPr lang="en-US" sz="1600" b="0" baseline="30000" dirty="0">
                <a:latin typeface="Segoe UI" panose="020B0502040204020203" pitchFamily="34" charset="0"/>
              </a:rPr>
              <a:t>4</a:t>
            </a:r>
            <a:r>
              <a:rPr lang="en-US" sz="1600" b="0" dirty="0">
                <a:latin typeface="Segoe UI" panose="020B0502040204020203" pitchFamily="34" charset="0"/>
              </a:rPr>
              <a:t>]</a:t>
            </a:r>
          </a:p>
        </p:txBody>
      </p:sp>
    </p:spTree>
    <p:extLst>
      <p:ext uri="{BB962C8B-B14F-4D97-AF65-F5344CB8AC3E}">
        <p14:creationId xmlns:p14="http://schemas.microsoft.com/office/powerpoint/2010/main" val="3211611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14CBAED-6964-3E42-8C87-593841CCA7C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Object 8" hidden="1">
                        <a:extLst>
                          <a:ext uri="{FF2B5EF4-FFF2-40B4-BE49-F238E27FC236}">
                            <a16:creationId xmlns:a16="http://schemas.microsoft.com/office/drawing/2014/main" id="{B14CBAED-6964-3E42-8C87-593841CCA7C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7E188350-5876-B34A-8EF6-2E5ABD24B39C}"/>
              </a:ext>
            </a:extLst>
          </p:cNvPr>
          <p:cNvSpPr>
            <a:spLocks noGrp="1"/>
          </p:cNvSpPr>
          <p:nvPr>
            <p:ph type="body" sz="quarter" idx="15"/>
          </p:nvPr>
        </p:nvSpPr>
        <p:spPr>
          <a:xfrm>
            <a:off x="342145" y="457200"/>
            <a:ext cx="13831055" cy="779318"/>
          </a:xfrm>
        </p:spPr>
        <p:txBody>
          <a:bodyPr/>
          <a:lstStyle/>
          <a:p>
            <a:r>
              <a:rPr lang="en-US" dirty="0">
                <a:solidFill>
                  <a:srgbClr val="002577"/>
                </a:solidFill>
              </a:rPr>
              <a:t>Who would benefit from Roth contributions?</a:t>
            </a:r>
          </a:p>
          <a:p>
            <a:endParaRPr lang="en-US" dirty="0"/>
          </a:p>
        </p:txBody>
      </p:sp>
      <p:sp>
        <p:nvSpPr>
          <p:cNvPr id="56" name="Slide Number Placeholder 2">
            <a:extLst>
              <a:ext uri="{FF2B5EF4-FFF2-40B4-BE49-F238E27FC236}">
                <a16:creationId xmlns:a16="http://schemas.microsoft.com/office/drawing/2014/main" id="{972FE9C3-849D-B04E-99F3-420EA1AC9D4A}"/>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6</a:t>
            </a:fld>
            <a:endParaRPr lang="en-US" dirty="0">
              <a:latin typeface="Segoe UI" panose="020B0502040204020203" pitchFamily="34" charset="0"/>
              <a:sym typeface="Segoe UI" panose="020B0502040204020203" pitchFamily="34" charset="0"/>
            </a:endParaRPr>
          </a:p>
        </p:txBody>
      </p:sp>
      <p:sp>
        <p:nvSpPr>
          <p:cNvPr id="57" name="Footer Placeholder 3">
            <a:extLst>
              <a:ext uri="{FF2B5EF4-FFF2-40B4-BE49-F238E27FC236}">
                <a16:creationId xmlns:a16="http://schemas.microsoft.com/office/drawing/2014/main" id="{E3BBA0A4-43B8-7C4D-9558-DEFE093507A5}"/>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grpSp>
        <p:nvGrpSpPr>
          <p:cNvPr id="23" name="Group 22">
            <a:extLst>
              <a:ext uri="{FF2B5EF4-FFF2-40B4-BE49-F238E27FC236}">
                <a16:creationId xmlns:a16="http://schemas.microsoft.com/office/drawing/2014/main" id="{12A84D14-2F4E-A5E9-03D0-C4EC12B724EE}"/>
              </a:ext>
            </a:extLst>
          </p:cNvPr>
          <p:cNvGrpSpPr/>
          <p:nvPr/>
        </p:nvGrpSpPr>
        <p:grpSpPr>
          <a:xfrm>
            <a:off x="7" y="2176983"/>
            <a:ext cx="14634146" cy="5236794"/>
            <a:chOff x="7" y="2176983"/>
            <a:chExt cx="14634146" cy="5236794"/>
          </a:xfrm>
        </p:grpSpPr>
        <p:sp>
          <p:nvSpPr>
            <p:cNvPr id="6" name="Rectangle 5">
              <a:extLst>
                <a:ext uri="{FF2B5EF4-FFF2-40B4-BE49-F238E27FC236}">
                  <a16:creationId xmlns:a16="http://schemas.microsoft.com/office/drawing/2014/main" id="{02B9D91B-0BFD-2172-77B8-27387549AE65}"/>
                </a:ext>
              </a:extLst>
            </p:cNvPr>
            <p:cNvSpPr/>
            <p:nvPr/>
          </p:nvSpPr>
          <p:spPr>
            <a:xfrm>
              <a:off x="7" y="2247903"/>
              <a:ext cx="3653943" cy="509111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7" name="Rectangle 6">
              <a:extLst>
                <a:ext uri="{FF2B5EF4-FFF2-40B4-BE49-F238E27FC236}">
                  <a16:creationId xmlns:a16="http://schemas.microsoft.com/office/drawing/2014/main" id="{9B83105A-DAD0-E38D-640E-0705EFC74882}"/>
                </a:ext>
              </a:extLst>
            </p:cNvPr>
            <p:cNvSpPr/>
            <p:nvPr/>
          </p:nvSpPr>
          <p:spPr>
            <a:xfrm>
              <a:off x="3648493" y="2247901"/>
              <a:ext cx="3653943" cy="509111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8" name="Rectangle 7">
              <a:extLst>
                <a:ext uri="{FF2B5EF4-FFF2-40B4-BE49-F238E27FC236}">
                  <a16:creationId xmlns:a16="http://schemas.microsoft.com/office/drawing/2014/main" id="{E6D8D9D2-6D3E-ED74-CA98-039A3238CD70}"/>
                </a:ext>
              </a:extLst>
            </p:cNvPr>
            <p:cNvSpPr/>
            <p:nvPr/>
          </p:nvSpPr>
          <p:spPr>
            <a:xfrm>
              <a:off x="7296977" y="2247901"/>
              <a:ext cx="3653943" cy="509111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solidFill>
                  <a:srgbClr val="73C0FF"/>
                </a:solidFill>
                <a:latin typeface="Segoe UI" panose="020B0502040204020203" pitchFamily="34" charset="0"/>
                <a:sym typeface="Segoe UI" panose="020B0502040204020203" pitchFamily="34" charset="0"/>
              </a:endParaRPr>
            </a:p>
          </p:txBody>
        </p:sp>
        <p:sp>
          <p:nvSpPr>
            <p:cNvPr id="10" name="Rectangle 9">
              <a:extLst>
                <a:ext uri="{FF2B5EF4-FFF2-40B4-BE49-F238E27FC236}">
                  <a16:creationId xmlns:a16="http://schemas.microsoft.com/office/drawing/2014/main" id="{7DC2813C-B2CB-3379-7DA5-0C6467E8762B}"/>
                </a:ext>
              </a:extLst>
            </p:cNvPr>
            <p:cNvSpPr/>
            <p:nvPr/>
          </p:nvSpPr>
          <p:spPr>
            <a:xfrm>
              <a:off x="10956818" y="2247901"/>
              <a:ext cx="3677335" cy="5091112"/>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cxnSp>
          <p:nvCxnSpPr>
            <p:cNvPr id="11" name="Straight Connector 10">
              <a:extLst>
                <a:ext uri="{FF2B5EF4-FFF2-40B4-BE49-F238E27FC236}">
                  <a16:creationId xmlns:a16="http://schemas.microsoft.com/office/drawing/2014/main" id="{6441140E-D65C-9108-E23E-392C769DD1CC}"/>
                </a:ext>
              </a:extLst>
            </p:cNvPr>
            <p:cNvCxnSpPr/>
            <p:nvPr/>
          </p:nvCxnSpPr>
          <p:spPr>
            <a:xfrm>
              <a:off x="3648485" y="2201697"/>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297C63-CE5B-D073-D007-3062316BF0CC}"/>
                </a:ext>
              </a:extLst>
            </p:cNvPr>
            <p:cNvCxnSpPr/>
            <p:nvPr/>
          </p:nvCxnSpPr>
          <p:spPr>
            <a:xfrm>
              <a:off x="7296443" y="2176983"/>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5E1D1B-C403-5D14-A889-A7C3C7231AE8}"/>
                </a:ext>
              </a:extLst>
            </p:cNvPr>
            <p:cNvCxnSpPr/>
            <p:nvPr/>
          </p:nvCxnSpPr>
          <p:spPr>
            <a:xfrm>
              <a:off x="10950912" y="2189340"/>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 Placeholder 4">
            <a:extLst>
              <a:ext uri="{FF2B5EF4-FFF2-40B4-BE49-F238E27FC236}">
                <a16:creationId xmlns:a16="http://schemas.microsoft.com/office/drawing/2014/main" id="{442974B2-26B1-BF53-5832-89B800964F12}"/>
              </a:ext>
            </a:extLst>
          </p:cNvPr>
          <p:cNvSpPr txBox="1">
            <a:spLocks/>
          </p:cNvSpPr>
          <p:nvPr/>
        </p:nvSpPr>
        <p:spPr>
          <a:xfrm>
            <a:off x="357919" y="3587556"/>
            <a:ext cx="3049621" cy="2506800"/>
          </a:xfrm>
          <a:prstGeom prst="rect">
            <a:avLst/>
          </a:prstGeom>
        </p:spPr>
        <p:txBody>
          <a:bodyPr/>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pPr>
            <a:r>
              <a:rPr lang="en-US" sz="2000" dirty="0">
                <a:latin typeface="Segoe UI Semibold" panose="020B0502040204020203" pitchFamily="34" charset="0"/>
                <a:cs typeface="Segoe UI Semibold" panose="020B0502040204020203" pitchFamily="34" charset="0"/>
              </a:rPr>
              <a:t>Expect to be in a higher tax bracket in retirement than you are now</a:t>
            </a:r>
          </a:p>
        </p:txBody>
      </p:sp>
      <p:sp>
        <p:nvSpPr>
          <p:cNvPr id="16" name="Text Placeholder 4">
            <a:extLst>
              <a:ext uri="{FF2B5EF4-FFF2-40B4-BE49-F238E27FC236}">
                <a16:creationId xmlns:a16="http://schemas.microsoft.com/office/drawing/2014/main" id="{89669E17-D8AD-2D06-8BE7-9AA8B5726CE9}"/>
              </a:ext>
            </a:extLst>
          </p:cNvPr>
          <p:cNvSpPr txBox="1">
            <a:spLocks/>
          </p:cNvSpPr>
          <p:nvPr/>
        </p:nvSpPr>
        <p:spPr>
          <a:xfrm>
            <a:off x="4027909" y="3587556"/>
            <a:ext cx="3027597" cy="1519375"/>
          </a:xfrm>
          <a:prstGeom prst="rect">
            <a:avLst/>
          </a:prstGeom>
        </p:spPr>
        <p:txBody>
          <a:bodyPr/>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pPr>
            <a:r>
              <a:rPr lang="en-US" sz="2000" dirty="0">
                <a:latin typeface="Segoe UI Semibold" panose="020B0502040204020203" pitchFamily="34" charset="0"/>
                <a:cs typeface="Segoe UI Semibold" panose="020B0502040204020203" pitchFamily="34" charset="0"/>
              </a:rPr>
              <a:t>Are a younger employee with a longer retirement horizon </a:t>
            </a:r>
            <a:r>
              <a:rPr lang="en-US" sz="2000" dirty="0">
                <a:latin typeface="Segoe UI Semibold" panose="020B0502040204020203" pitchFamily="34" charset="0"/>
                <a:ea typeface="Segoe UI Historic" panose="020B0502040204020203" pitchFamily="34" charset="0"/>
                <a:cs typeface="Segoe UI Semibold" panose="020B0502040204020203" pitchFamily="34" charset="0"/>
              </a:rPr>
              <a:t>(</a:t>
            </a:r>
            <a:r>
              <a:rPr lang="en-US" sz="2000" dirty="0">
                <a:latin typeface="Segoe UI Semibold" panose="020B0502040204020203" pitchFamily="34" charset="0"/>
                <a:cs typeface="Segoe UI Semibold" panose="020B0502040204020203" pitchFamily="34" charset="0"/>
              </a:rPr>
              <a:t>more time </a:t>
            </a:r>
            <a:br>
              <a:rPr lang="en-US" sz="2000" dirty="0">
                <a:latin typeface="Segoe UI Semibold" panose="020B0502040204020203" pitchFamily="34" charset="0"/>
                <a:cs typeface="Segoe UI Semibold" panose="020B0502040204020203" pitchFamily="34" charset="0"/>
              </a:rPr>
            </a:br>
            <a:r>
              <a:rPr lang="en-US" sz="2000" dirty="0">
                <a:latin typeface="Segoe UI Semibold" panose="020B0502040204020203" pitchFamily="34" charset="0"/>
                <a:cs typeface="Segoe UI Semibold" panose="020B0502040204020203" pitchFamily="34" charset="0"/>
              </a:rPr>
              <a:t>to </a:t>
            </a:r>
            <a:r>
              <a:rPr lang="en-US" sz="2000" spc="-30" dirty="0">
                <a:latin typeface="Segoe UI Semibold" panose="020B0502040204020203" pitchFamily="34" charset="0"/>
                <a:cs typeface="Segoe UI Semibold" panose="020B0502040204020203" pitchFamily="34" charset="0"/>
              </a:rPr>
              <a:t>accumulate money tax-free</a:t>
            </a:r>
            <a:r>
              <a:rPr lang="en-US" sz="2000" spc="-30" dirty="0">
                <a:latin typeface="Segoe UI Semibold" panose="020B0502040204020203" pitchFamily="34" charset="0"/>
                <a:ea typeface="Segoe UI Historic" panose="020B0502040204020203" pitchFamily="34" charset="0"/>
                <a:cs typeface="Segoe UI Semibold" panose="020B0502040204020203" pitchFamily="34" charset="0"/>
              </a:rPr>
              <a:t>)</a:t>
            </a:r>
          </a:p>
        </p:txBody>
      </p:sp>
      <p:sp>
        <p:nvSpPr>
          <p:cNvPr id="17" name="Text Placeholder 4">
            <a:extLst>
              <a:ext uri="{FF2B5EF4-FFF2-40B4-BE49-F238E27FC236}">
                <a16:creationId xmlns:a16="http://schemas.microsoft.com/office/drawing/2014/main" id="{8E1F63BC-E2E2-7F4E-EB8F-B7AC0F565272}"/>
              </a:ext>
            </a:extLst>
          </p:cNvPr>
          <p:cNvSpPr txBox="1">
            <a:spLocks/>
          </p:cNvSpPr>
          <p:nvPr/>
        </p:nvSpPr>
        <p:spPr>
          <a:xfrm>
            <a:off x="7700437" y="3587556"/>
            <a:ext cx="3238497" cy="1948004"/>
          </a:xfrm>
          <a:prstGeom prst="rect">
            <a:avLst/>
          </a:prstGeom>
        </p:spPr>
        <p:txBody>
          <a:bodyPr/>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Bef>
                <a:spcPts val="0"/>
              </a:spcBef>
            </a:pPr>
            <a:r>
              <a:rPr lang="en-US" sz="2000" spc="-30" dirty="0">
                <a:solidFill>
                  <a:schemeClr val="tx2"/>
                </a:solidFill>
                <a:latin typeface="Segoe UI Semibold" panose="020B0502040204020203" pitchFamily="34" charset="0"/>
                <a:cs typeface="Segoe UI Semibold" panose="020B0502040204020203" pitchFamily="34" charset="0"/>
              </a:rPr>
              <a:t>Are a highly compensated </a:t>
            </a:r>
            <a:r>
              <a:rPr lang="en-US" sz="2000" dirty="0">
                <a:solidFill>
                  <a:schemeClr val="tx2"/>
                </a:solidFill>
                <a:latin typeface="Segoe UI Semibold" panose="020B0502040204020203" pitchFamily="34" charset="0"/>
                <a:cs typeface="Segoe UI Semibold" panose="020B0502040204020203" pitchFamily="34" charset="0"/>
              </a:rPr>
              <a:t>individual who isn’t </a:t>
            </a:r>
            <a:r>
              <a:rPr lang="en-US" sz="2000" spc="-10" dirty="0">
                <a:solidFill>
                  <a:schemeClr val="tx2"/>
                </a:solidFill>
                <a:latin typeface="Segoe UI Semibold" panose="020B0502040204020203" pitchFamily="34" charset="0"/>
                <a:cs typeface="Segoe UI Semibold" panose="020B0502040204020203" pitchFamily="34" charset="0"/>
              </a:rPr>
              <a:t>eligible for Roth IRA, but </a:t>
            </a:r>
            <a:r>
              <a:rPr lang="en-US" sz="2000" dirty="0">
                <a:solidFill>
                  <a:schemeClr val="tx2"/>
                </a:solidFill>
                <a:latin typeface="Segoe UI Semibold" panose="020B0502040204020203" pitchFamily="34" charset="0"/>
                <a:cs typeface="Segoe UI Semibold" panose="020B0502040204020203" pitchFamily="34" charset="0"/>
              </a:rPr>
              <a:t>wants a pool of tax-free money for retirement</a:t>
            </a:r>
          </a:p>
        </p:txBody>
      </p:sp>
      <p:sp>
        <p:nvSpPr>
          <p:cNvPr id="19" name="Text Placeholder 4">
            <a:extLst>
              <a:ext uri="{FF2B5EF4-FFF2-40B4-BE49-F238E27FC236}">
                <a16:creationId xmlns:a16="http://schemas.microsoft.com/office/drawing/2014/main" id="{36EDE7D5-3353-743D-0F1C-E24AE63D4D2D}"/>
              </a:ext>
            </a:extLst>
          </p:cNvPr>
          <p:cNvSpPr txBox="1">
            <a:spLocks/>
          </p:cNvSpPr>
          <p:nvPr/>
        </p:nvSpPr>
        <p:spPr>
          <a:xfrm>
            <a:off x="11358037" y="3587556"/>
            <a:ext cx="2956681" cy="1619386"/>
          </a:xfrm>
          <a:prstGeom prst="rect">
            <a:avLst/>
          </a:prstGeom>
        </p:spPr>
        <p:txBody>
          <a:bodyPr/>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Bef>
                <a:spcPts val="0"/>
              </a:spcBef>
            </a:pPr>
            <a:r>
              <a:rPr lang="en-US" sz="2000" spc="-20" dirty="0">
                <a:solidFill>
                  <a:schemeClr val="tx2"/>
                </a:solidFill>
                <a:latin typeface="Segoe UI Semibold" panose="020B0502040204020203" pitchFamily="34" charset="0"/>
                <a:cs typeface="Segoe UI Semibold" panose="020B0502040204020203" pitchFamily="34" charset="0"/>
              </a:rPr>
              <a:t>Want to leave tax-free money to your heirs</a:t>
            </a:r>
          </a:p>
        </p:txBody>
      </p:sp>
      <p:sp>
        <p:nvSpPr>
          <p:cNvPr id="30" name="Title 5">
            <a:extLst>
              <a:ext uri="{FF2B5EF4-FFF2-40B4-BE49-F238E27FC236}">
                <a16:creationId xmlns:a16="http://schemas.microsoft.com/office/drawing/2014/main" id="{42E43462-5549-D22C-7E84-D15B039DA1C6}"/>
              </a:ext>
            </a:extLst>
          </p:cNvPr>
          <p:cNvSpPr txBox="1">
            <a:spLocks/>
          </p:cNvSpPr>
          <p:nvPr/>
        </p:nvSpPr>
        <p:spPr>
          <a:xfrm>
            <a:off x="361652" y="1455162"/>
            <a:ext cx="6776188" cy="538655"/>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13446">
              <a:spcBef>
                <a:spcPts val="1200"/>
              </a:spcBef>
            </a:pPr>
            <a:r>
              <a:rPr lang="en-US" sz="3000" b="1" dirty="0">
                <a:solidFill>
                  <a:srgbClr val="3369FF"/>
                </a:solidFill>
                <a:latin typeface="Segoe UI Semibold" panose="020B0502040204020203" pitchFamily="34" charset="0"/>
                <a:cs typeface="Segoe UI Semibold" panose="020B0502040204020203" pitchFamily="34" charset="0"/>
              </a:rPr>
              <a:t>If you…</a:t>
            </a:r>
          </a:p>
        </p:txBody>
      </p:sp>
      <p:pic>
        <p:nvPicPr>
          <p:cNvPr id="32" name="Graphic 31">
            <a:extLst>
              <a:ext uri="{FF2B5EF4-FFF2-40B4-BE49-F238E27FC236}">
                <a16:creationId xmlns:a16="http://schemas.microsoft.com/office/drawing/2014/main" id="{63279358-5C6E-6184-B8E5-D2B7DA98815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9609" y="2520775"/>
            <a:ext cx="905213" cy="905213"/>
          </a:xfrm>
          <a:prstGeom prst="rect">
            <a:avLst/>
          </a:prstGeom>
        </p:spPr>
      </p:pic>
      <p:pic>
        <p:nvPicPr>
          <p:cNvPr id="36" name="Graphic 35">
            <a:extLst>
              <a:ext uri="{FF2B5EF4-FFF2-40B4-BE49-F238E27FC236}">
                <a16:creationId xmlns:a16="http://schemas.microsoft.com/office/drawing/2014/main" id="{D7E2B65A-7412-1750-7971-208AE9E37A0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122402" y="2633420"/>
            <a:ext cx="690707" cy="690707"/>
          </a:xfrm>
          <a:prstGeom prst="rect">
            <a:avLst/>
          </a:prstGeom>
        </p:spPr>
      </p:pic>
      <p:pic>
        <p:nvPicPr>
          <p:cNvPr id="45" name="Graphic 44">
            <a:extLst>
              <a:ext uri="{FF2B5EF4-FFF2-40B4-BE49-F238E27FC236}">
                <a16:creationId xmlns:a16="http://schemas.microsoft.com/office/drawing/2014/main" id="{AE5035C0-937B-B326-12DE-B6BD4008D9A9}"/>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789411" y="2637067"/>
            <a:ext cx="677633" cy="677633"/>
          </a:xfrm>
          <a:prstGeom prst="rect">
            <a:avLst/>
          </a:prstGeom>
        </p:spPr>
      </p:pic>
      <p:pic>
        <p:nvPicPr>
          <p:cNvPr id="47" name="Graphic 46">
            <a:extLst>
              <a:ext uri="{FF2B5EF4-FFF2-40B4-BE49-F238E27FC236}">
                <a16:creationId xmlns:a16="http://schemas.microsoft.com/office/drawing/2014/main" id="{35DAE5CF-BD95-DC15-B2E4-3898911CDBB4}"/>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1395075" y="2625207"/>
            <a:ext cx="621261" cy="698919"/>
          </a:xfrm>
          <a:prstGeom prst="rect">
            <a:avLst/>
          </a:prstGeom>
        </p:spPr>
      </p:pic>
    </p:spTree>
    <p:extLst>
      <p:ext uri="{BB962C8B-B14F-4D97-AF65-F5344CB8AC3E}">
        <p14:creationId xmlns:p14="http://schemas.microsoft.com/office/powerpoint/2010/main" val="1024638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AE2410-EFEF-0449-A423-7523C6E422E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1AE2410-EFEF-0449-A423-7523C6E422E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E147743E-4C03-A045-8AEF-9E7F727D3D84}"/>
              </a:ext>
            </a:extLst>
          </p:cNvPr>
          <p:cNvSpPr>
            <a:spLocks noGrp="1"/>
          </p:cNvSpPr>
          <p:nvPr>
            <p:ph type="body" sz="quarter" idx="15"/>
          </p:nvPr>
        </p:nvSpPr>
        <p:spPr>
          <a:xfrm>
            <a:off x="342144" y="474452"/>
            <a:ext cx="13831055" cy="886825"/>
          </a:xfrm>
        </p:spPr>
        <p:txBody>
          <a:bodyPr/>
          <a:lstStyle/>
          <a:p>
            <a:r>
              <a:rPr lang="en-US" dirty="0"/>
              <a:t>How do contributions affect your paycheck?</a:t>
            </a:r>
          </a:p>
        </p:txBody>
      </p:sp>
      <p:sp>
        <p:nvSpPr>
          <p:cNvPr id="31" name="Text Placeholder 11">
            <a:extLst>
              <a:ext uri="{FF2B5EF4-FFF2-40B4-BE49-F238E27FC236}">
                <a16:creationId xmlns:a16="http://schemas.microsoft.com/office/drawing/2014/main" id="{CA6088A4-34BC-844D-9618-08087C629F1F}"/>
              </a:ext>
            </a:extLst>
          </p:cNvPr>
          <p:cNvSpPr txBox="1">
            <a:spLocks/>
          </p:cNvSpPr>
          <p:nvPr/>
        </p:nvSpPr>
        <p:spPr>
          <a:xfrm>
            <a:off x="376238" y="2931073"/>
            <a:ext cx="5939502" cy="1524000"/>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95275" indent="-295275">
              <a:lnSpc>
                <a:spcPct val="100000"/>
              </a:lnSpc>
              <a:spcBef>
                <a:spcPts val="1200"/>
              </a:spcBef>
              <a:buClr>
                <a:schemeClr val="tx2"/>
              </a:buClr>
              <a:buSzPct val="100000"/>
            </a:pPr>
            <a:r>
              <a:rPr lang="en-US" sz="2000" spc="-20" dirty="0">
                <a:solidFill>
                  <a:schemeClr val="tx2"/>
                </a:solidFill>
                <a:latin typeface="Segoe UI" panose="020B0502040204020203" pitchFamily="34" charset="0"/>
                <a:cs typeface="Segoe UI" panose="020B0502040204020203" pitchFamily="34" charset="0"/>
              </a:rPr>
              <a:t>$50,000 annual earnings</a:t>
            </a:r>
          </a:p>
          <a:p>
            <a:pPr marL="295275" indent="-295275">
              <a:lnSpc>
                <a:spcPct val="100000"/>
              </a:lnSpc>
              <a:spcBef>
                <a:spcPts val="1200"/>
              </a:spcBef>
              <a:buClr>
                <a:schemeClr val="tx2"/>
              </a:buClr>
              <a:buSzPct val="100000"/>
            </a:pPr>
            <a:r>
              <a:rPr lang="en-US" sz="2000" spc="-20" dirty="0">
                <a:solidFill>
                  <a:schemeClr val="tx2"/>
                </a:solidFill>
                <a:latin typeface="Segoe UI" panose="020B0502040204020203" pitchFamily="34" charset="0"/>
                <a:cs typeface="Segoe UI" panose="020B0502040204020203" pitchFamily="34" charset="0"/>
              </a:rPr>
              <a:t>4% contribution into Pre-tax vs. Roth </a:t>
            </a:r>
          </a:p>
          <a:p>
            <a:pPr marL="290513" indent="-290513">
              <a:spcAft>
                <a:spcPts val="2000"/>
              </a:spcAft>
              <a:buClr>
                <a:schemeClr val="tx2"/>
              </a:buClr>
              <a:buSzPct val="150000"/>
            </a:pPr>
            <a:endParaRPr lang="en-US" sz="2000" dirty="0">
              <a:solidFill>
                <a:srgbClr val="002577"/>
              </a:solidFill>
              <a:latin typeface="Segoe UI" panose="020B0502040204020203" pitchFamily="34" charset="0"/>
              <a:cs typeface="Segoe UI" panose="020B0502040204020203" pitchFamily="34" charset="0"/>
            </a:endParaRPr>
          </a:p>
        </p:txBody>
      </p:sp>
      <p:graphicFrame>
        <p:nvGraphicFramePr>
          <p:cNvPr id="32" name="Table Placeholder 4">
            <a:extLst>
              <a:ext uri="{FF2B5EF4-FFF2-40B4-BE49-F238E27FC236}">
                <a16:creationId xmlns:a16="http://schemas.microsoft.com/office/drawing/2014/main" id="{174EED01-917F-9F43-818A-38FF52D02F0A}"/>
              </a:ext>
            </a:extLst>
          </p:cNvPr>
          <p:cNvGraphicFramePr>
            <a:graphicFrameLocks/>
          </p:cNvGraphicFramePr>
          <p:nvPr>
            <p:extLst>
              <p:ext uri="{D42A27DB-BD31-4B8C-83A1-F6EECF244321}">
                <p14:modId xmlns:p14="http://schemas.microsoft.com/office/powerpoint/2010/main" val="4250377245"/>
              </p:ext>
            </p:extLst>
          </p:nvPr>
        </p:nvGraphicFramePr>
        <p:xfrm>
          <a:off x="7402512" y="2285574"/>
          <a:ext cx="5654269" cy="1918126"/>
        </p:xfrm>
        <a:graphic>
          <a:graphicData uri="http://schemas.openxmlformats.org/drawingml/2006/table">
            <a:tbl>
              <a:tblPr firstRow="1" bandRow="1">
                <a:tableStyleId>{5C22544A-7EE6-4342-B048-85BDC9FD1C3A}</a:tableStyleId>
              </a:tblPr>
              <a:tblGrid>
                <a:gridCol w="2823036">
                  <a:extLst>
                    <a:ext uri="{9D8B030D-6E8A-4147-A177-3AD203B41FA5}">
                      <a16:colId xmlns:a16="http://schemas.microsoft.com/office/drawing/2014/main" val="2856542145"/>
                    </a:ext>
                  </a:extLst>
                </a:gridCol>
                <a:gridCol w="2831233">
                  <a:extLst>
                    <a:ext uri="{9D8B030D-6E8A-4147-A177-3AD203B41FA5}">
                      <a16:colId xmlns:a16="http://schemas.microsoft.com/office/drawing/2014/main" val="852423519"/>
                    </a:ext>
                  </a:extLst>
                </a:gridCol>
              </a:tblGrid>
              <a:tr h="72940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i="0" spc="-10" baseline="0" dirty="0">
                          <a:solidFill>
                            <a:srgbClr val="002677"/>
                          </a:solidFill>
                          <a:latin typeface="Segoe UI" panose="020B0502040204020203" pitchFamily="34" charset="0"/>
                          <a:cs typeface="Segoe UI" panose="020B0502040204020203" pitchFamily="34" charset="0"/>
                          <a:sym typeface="Segoe UI" panose="020B0502040204020203" pitchFamily="34" charset="0"/>
                        </a:rPr>
                        <a:t>Monthly contribution into each account</a:t>
                      </a:r>
                    </a:p>
                  </a:txBody>
                  <a:tcPr marL="0" marR="0" marB="164592" anchor="b">
                    <a:lnB w="12700" cap="flat" cmpd="sng" algn="ctr">
                      <a:solidFill>
                        <a:schemeClr val="bg1"/>
                      </a:solidFill>
                      <a:prstDash val="solid"/>
                      <a:round/>
                      <a:headEnd type="none" w="med" len="med"/>
                      <a:tailEnd type="none" w="med" len="med"/>
                    </a:lnB>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i="0" dirty="0">
                        <a:solidFill>
                          <a:srgbClr val="3369FF"/>
                        </a:solidFill>
                        <a:latin typeface="Segoe UI" panose="020B0502040204020203" pitchFamily="34" charset="0"/>
                        <a:cs typeface="Segoe UI" panose="020B0502040204020203" pitchFamily="34" charset="0"/>
                        <a:sym typeface="Segoe UI" panose="020B0502040204020203" pitchFamily="34" charset="0"/>
                      </a:endParaRPr>
                    </a:p>
                  </a:txBody>
                  <a:tcPr anchor="ctr">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2903240"/>
                  </a:ext>
                </a:extLst>
              </a:tr>
              <a:tr h="461011">
                <a:tc>
                  <a:txBody>
                    <a:bodyPr/>
                    <a:lstStyle/>
                    <a:p>
                      <a:pPr marL="0" indent="0" algn="ctr">
                        <a:buFont typeface="+mj-lt"/>
                        <a:buNone/>
                      </a:pPr>
                      <a:r>
                        <a:rPr lang="en-US" sz="20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Pre-tax</a:t>
                      </a:r>
                    </a:p>
                  </a:txBody>
                  <a:tcPr marL="0" marR="0" marT="137160" marB="137160" anchor="ctr">
                    <a:lnR w="12700" cap="flat" cmpd="sng" algn="ctr">
                      <a:solidFill>
                        <a:schemeClr val="bg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r>
                        <a:rPr lang="en-US" sz="2000" b="1" i="0" dirty="0">
                          <a:solidFill>
                            <a:schemeClr val="bg2"/>
                          </a:solidFill>
                          <a:latin typeface="Segoe UI" panose="020B0502040204020203" pitchFamily="34" charset="0"/>
                          <a:cs typeface="Segoe UI" panose="020B0502040204020203" pitchFamily="34" charset="0"/>
                          <a:sym typeface="Segoe UI" panose="020B0502040204020203" pitchFamily="34" charset="0"/>
                        </a:rPr>
                        <a:t>Roth</a:t>
                      </a:r>
                    </a:p>
                  </a:txBody>
                  <a:tcPr marL="0" marR="0" marT="137160" marB="137160" anchor="ctr">
                    <a:lnL w="1270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7198635"/>
                  </a:ext>
                </a:extLst>
              </a:tr>
              <a:tr h="461011">
                <a:tc>
                  <a:txBody>
                    <a:bodyPr/>
                    <a:lstStyle/>
                    <a:p>
                      <a:pPr marL="0" indent="0" algn="ctr">
                        <a:buFont typeface="+mj-lt"/>
                        <a:buNone/>
                      </a:pPr>
                      <a:r>
                        <a:rPr lang="en-US" sz="2200" b="1" i="0" dirty="0">
                          <a:solidFill>
                            <a:srgbClr val="002677"/>
                          </a:solidFill>
                          <a:latin typeface="Segoe UI Semibold" panose="020B0502040204020203" pitchFamily="34" charset="0"/>
                          <a:cs typeface="Segoe UI Semibold" panose="020B0502040204020203" pitchFamily="34" charset="0"/>
                          <a:sym typeface="Segoe UI" panose="020B0502040204020203" pitchFamily="34" charset="0"/>
                        </a:rPr>
                        <a:t>$167</a:t>
                      </a:r>
                    </a:p>
                  </a:txBody>
                  <a:tcPr marL="0" marR="0" marT="137160" marB="137160" anchor="ctr">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solidFill>
                      <a:schemeClr val="bg2"/>
                    </a:solidFill>
                  </a:tcPr>
                </a:tc>
                <a:tc>
                  <a:txBody>
                    <a:bodyPr/>
                    <a:lstStyle/>
                    <a:p>
                      <a:pPr algn="ctr"/>
                      <a:r>
                        <a:rPr lang="en-US" sz="2200" b="1" i="0" dirty="0">
                          <a:solidFill>
                            <a:srgbClr val="002677"/>
                          </a:solidFill>
                          <a:latin typeface="Segoe UI Semibold" panose="020B0502040204020203" pitchFamily="34" charset="0"/>
                          <a:cs typeface="Segoe UI Semibold" panose="020B0502040204020203" pitchFamily="34" charset="0"/>
                          <a:sym typeface="Segoe UI" panose="020B0502040204020203" pitchFamily="34" charset="0"/>
                        </a:rPr>
                        <a:t>$167</a:t>
                      </a:r>
                    </a:p>
                  </a:txBody>
                  <a:tcPr marL="0" marR="0" marT="137160" marB="13716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1890570842"/>
                  </a:ext>
                </a:extLst>
              </a:tr>
            </a:tbl>
          </a:graphicData>
        </a:graphic>
      </p:graphicFrame>
      <p:sp>
        <p:nvSpPr>
          <p:cNvPr id="14" name="Slide Number Placeholder 2">
            <a:extLst>
              <a:ext uri="{FF2B5EF4-FFF2-40B4-BE49-F238E27FC236}">
                <a16:creationId xmlns:a16="http://schemas.microsoft.com/office/drawing/2014/main" id="{FDF9A455-E58A-4B44-9C37-B3D188581F2B}"/>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7</a:t>
            </a:fld>
            <a:endParaRPr lang="en-US" dirty="0">
              <a:latin typeface="Segoe UI" panose="020B0502040204020203" pitchFamily="34" charset="0"/>
              <a:sym typeface="Segoe UI" panose="020B0502040204020203" pitchFamily="34" charset="0"/>
            </a:endParaRPr>
          </a:p>
        </p:txBody>
      </p:sp>
      <p:sp>
        <p:nvSpPr>
          <p:cNvPr id="15" name="Footer Placeholder 3">
            <a:extLst>
              <a:ext uri="{FF2B5EF4-FFF2-40B4-BE49-F238E27FC236}">
                <a16:creationId xmlns:a16="http://schemas.microsoft.com/office/drawing/2014/main" id="{2A3B170E-C661-0D49-9CCD-8E41C0A54964}"/>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sp>
        <p:nvSpPr>
          <p:cNvPr id="4" name="Title 5">
            <a:extLst>
              <a:ext uri="{FF2B5EF4-FFF2-40B4-BE49-F238E27FC236}">
                <a16:creationId xmlns:a16="http://schemas.microsoft.com/office/drawing/2014/main" id="{46922F70-506E-0960-AF30-A3871C33D4D1}"/>
              </a:ext>
            </a:extLst>
          </p:cNvPr>
          <p:cNvSpPr txBox="1">
            <a:spLocks/>
          </p:cNvSpPr>
          <p:nvPr/>
        </p:nvSpPr>
        <p:spPr>
          <a:xfrm>
            <a:off x="361652" y="2200609"/>
            <a:ext cx="6776188" cy="538655"/>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13446">
              <a:spcBef>
                <a:spcPts val="1200"/>
              </a:spcBef>
            </a:pPr>
            <a:r>
              <a:rPr lang="en-US" sz="2700" b="1" dirty="0">
                <a:solidFill>
                  <a:srgbClr val="3369FF"/>
                </a:solidFill>
                <a:latin typeface="Segoe UI" panose="020B0502040204020203" pitchFamily="34" charset="0"/>
                <a:cs typeface="Segoe UI" panose="020B0502040204020203" pitchFamily="34" charset="0"/>
              </a:rPr>
              <a:t>Pre-tax vs. Roth</a:t>
            </a:r>
          </a:p>
        </p:txBody>
      </p:sp>
      <p:cxnSp>
        <p:nvCxnSpPr>
          <p:cNvPr id="3" name="Straight Connector 2">
            <a:extLst>
              <a:ext uri="{FF2B5EF4-FFF2-40B4-BE49-F238E27FC236}">
                <a16:creationId xmlns:a16="http://schemas.microsoft.com/office/drawing/2014/main" id="{0DDD3E5C-10E9-1652-ECFC-5EB653014F8C}"/>
              </a:ext>
            </a:extLst>
          </p:cNvPr>
          <p:cNvCxnSpPr>
            <a:cxnSpLocks/>
          </p:cNvCxnSpPr>
          <p:nvPr/>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graphicFrame>
        <p:nvGraphicFramePr>
          <p:cNvPr id="7" name="Table Placeholder 4">
            <a:extLst>
              <a:ext uri="{FF2B5EF4-FFF2-40B4-BE49-F238E27FC236}">
                <a16:creationId xmlns:a16="http://schemas.microsoft.com/office/drawing/2014/main" id="{EB52F344-92C9-3C07-9DCB-8088B59A086F}"/>
              </a:ext>
            </a:extLst>
          </p:cNvPr>
          <p:cNvGraphicFramePr>
            <a:graphicFrameLocks/>
          </p:cNvGraphicFramePr>
          <p:nvPr>
            <p:extLst>
              <p:ext uri="{D42A27DB-BD31-4B8C-83A1-F6EECF244321}">
                <p14:modId xmlns:p14="http://schemas.microsoft.com/office/powerpoint/2010/main" val="3004771622"/>
              </p:ext>
            </p:extLst>
          </p:nvPr>
        </p:nvGraphicFramePr>
        <p:xfrm>
          <a:off x="7402512" y="4174065"/>
          <a:ext cx="5654269" cy="1918126"/>
        </p:xfrm>
        <a:graphic>
          <a:graphicData uri="http://schemas.openxmlformats.org/drawingml/2006/table">
            <a:tbl>
              <a:tblPr firstRow="1" bandRow="1">
                <a:tableStyleId>{5C22544A-7EE6-4342-B048-85BDC9FD1C3A}</a:tableStyleId>
              </a:tblPr>
              <a:tblGrid>
                <a:gridCol w="2823036">
                  <a:extLst>
                    <a:ext uri="{9D8B030D-6E8A-4147-A177-3AD203B41FA5}">
                      <a16:colId xmlns:a16="http://schemas.microsoft.com/office/drawing/2014/main" val="2856542145"/>
                    </a:ext>
                  </a:extLst>
                </a:gridCol>
                <a:gridCol w="2831233">
                  <a:extLst>
                    <a:ext uri="{9D8B030D-6E8A-4147-A177-3AD203B41FA5}">
                      <a16:colId xmlns:a16="http://schemas.microsoft.com/office/drawing/2014/main" val="852423519"/>
                    </a:ext>
                  </a:extLst>
                </a:gridCol>
              </a:tblGrid>
              <a:tr h="72940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i="0" spc="-10" baseline="0" dirty="0">
                          <a:solidFill>
                            <a:srgbClr val="002677"/>
                          </a:solidFill>
                          <a:latin typeface="Segoe UI" panose="020B0502040204020203" pitchFamily="34" charset="0"/>
                          <a:cs typeface="Segoe UI" panose="020B0502040204020203" pitchFamily="34" charset="0"/>
                          <a:sym typeface="Segoe UI" panose="020B0502040204020203" pitchFamily="34" charset="0"/>
                        </a:rPr>
                        <a:t>Reduction in take-home pay</a:t>
                      </a:r>
                    </a:p>
                  </a:txBody>
                  <a:tcPr marL="0" marR="0" marB="164592" anchor="b">
                    <a:lnB w="12700" cap="flat" cmpd="sng" algn="ctr">
                      <a:solidFill>
                        <a:schemeClr val="bg1"/>
                      </a:solidFill>
                      <a:prstDash val="solid"/>
                      <a:round/>
                      <a:headEnd type="none" w="med" len="med"/>
                      <a:tailEnd type="none" w="med" len="med"/>
                    </a:lnB>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i="0" dirty="0">
                        <a:solidFill>
                          <a:srgbClr val="3369FF"/>
                        </a:solidFill>
                        <a:latin typeface="Segoe UI" panose="020B0502040204020203" pitchFamily="34" charset="0"/>
                        <a:cs typeface="Segoe UI" panose="020B0502040204020203" pitchFamily="34" charset="0"/>
                        <a:sym typeface="Segoe UI" panose="020B0502040204020203" pitchFamily="34" charset="0"/>
                      </a:endParaRPr>
                    </a:p>
                  </a:txBody>
                  <a:tcPr anchor="ctr">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2903240"/>
                  </a:ext>
                </a:extLst>
              </a:tr>
              <a:tr h="461011">
                <a:tc>
                  <a:txBody>
                    <a:bodyPr/>
                    <a:lstStyle/>
                    <a:p>
                      <a:pPr marL="0" indent="0" algn="ctr">
                        <a:buFont typeface="+mj-lt"/>
                        <a:buNone/>
                      </a:pPr>
                      <a:r>
                        <a:rPr lang="en-US" sz="20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Pre-tax</a:t>
                      </a:r>
                    </a:p>
                  </a:txBody>
                  <a:tcPr marL="0" marR="0" marT="137160" marB="13716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r>
                        <a:rPr lang="en-US" sz="2000" b="1" i="0" dirty="0">
                          <a:solidFill>
                            <a:schemeClr val="bg2"/>
                          </a:solidFill>
                          <a:latin typeface="Segoe UI" panose="020B0502040204020203" pitchFamily="34" charset="0"/>
                          <a:cs typeface="Segoe UI" panose="020B0502040204020203" pitchFamily="34" charset="0"/>
                          <a:sym typeface="Segoe UI" panose="020B0502040204020203" pitchFamily="34" charset="0"/>
                        </a:rPr>
                        <a:t>Roth</a:t>
                      </a:r>
                    </a:p>
                  </a:txBody>
                  <a:tcPr marL="0" marR="0" marT="137160" marB="13716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7198635"/>
                  </a:ext>
                </a:extLst>
              </a:tr>
              <a:tr h="461011">
                <a:tc>
                  <a:txBody>
                    <a:bodyPr/>
                    <a:lstStyle/>
                    <a:p>
                      <a:pPr marL="0" indent="0" algn="ctr">
                        <a:buFont typeface="+mj-lt"/>
                        <a:buNone/>
                      </a:pPr>
                      <a:r>
                        <a:rPr lang="en-US" sz="2200" b="1" i="0" dirty="0">
                          <a:solidFill>
                            <a:srgbClr val="002677"/>
                          </a:solidFill>
                          <a:latin typeface="Segoe UI Semibold" panose="020B0502040204020203" pitchFamily="34" charset="0"/>
                          <a:cs typeface="Segoe UI Semibold" panose="020B0502040204020203" pitchFamily="34" charset="0"/>
                          <a:sym typeface="Segoe UI" panose="020B0502040204020203" pitchFamily="34" charset="0"/>
                        </a:rPr>
                        <a:t>$125</a:t>
                      </a:r>
                    </a:p>
                  </a:txBody>
                  <a:tcPr marL="0" marR="0" marT="137160" marB="137160" anchor="ctr">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solidFill>
                      <a:schemeClr val="bg2"/>
                    </a:solidFill>
                  </a:tcPr>
                </a:tc>
                <a:tc>
                  <a:txBody>
                    <a:bodyPr/>
                    <a:lstStyle/>
                    <a:p>
                      <a:pPr algn="ctr"/>
                      <a:r>
                        <a:rPr lang="en-US" sz="2200" b="1" i="0" dirty="0">
                          <a:solidFill>
                            <a:srgbClr val="002677"/>
                          </a:solidFill>
                          <a:latin typeface="Segoe UI Semibold" panose="020B0502040204020203" pitchFamily="34" charset="0"/>
                          <a:cs typeface="Segoe UI Semibold" panose="020B0502040204020203" pitchFamily="34" charset="0"/>
                          <a:sym typeface="Segoe UI" panose="020B0502040204020203" pitchFamily="34" charset="0"/>
                        </a:rPr>
                        <a:t>$167</a:t>
                      </a:r>
                    </a:p>
                  </a:txBody>
                  <a:tcPr marL="0" marR="0" marT="137160" marB="13716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1890570842"/>
                  </a:ext>
                </a:extLst>
              </a:tr>
            </a:tbl>
          </a:graphicData>
        </a:graphic>
      </p:graphicFrame>
      <p:sp>
        <p:nvSpPr>
          <p:cNvPr id="5" name="Text Placeholder 2">
            <a:extLst>
              <a:ext uri="{FF2B5EF4-FFF2-40B4-BE49-F238E27FC236}">
                <a16:creationId xmlns:a16="http://schemas.microsoft.com/office/drawing/2014/main" id="{EE541AFC-2A05-AE19-ED6D-7B8A65E7B108}"/>
              </a:ext>
            </a:extLst>
          </p:cNvPr>
          <p:cNvSpPr txBox="1">
            <a:spLocks/>
          </p:cNvSpPr>
          <p:nvPr/>
        </p:nvSpPr>
        <p:spPr>
          <a:xfrm>
            <a:off x="366482" y="6892506"/>
            <a:ext cx="6965047" cy="451830"/>
          </a:xfrm>
          <a:prstGeom prst="rect">
            <a:avLst/>
          </a:prstGeom>
        </p:spPr>
        <p:txBody>
          <a:bodyPr bIns="0" anchor="b"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1100"/>
              </a:lnSpc>
              <a:buNone/>
            </a:pPr>
            <a:r>
              <a:rPr lang="en-US" sz="800" dirty="0">
                <a:solidFill>
                  <a:srgbClr val="75787B"/>
                </a:solidFill>
                <a:latin typeface="Segoe UI" panose="020B0502040204020203" pitchFamily="34" charset="0"/>
                <a:cs typeface="Segoe UI" panose="020B0502040204020203" pitchFamily="34" charset="0"/>
              </a:rPr>
              <a:t>Assumes 25% income tax withholding rate, no other payroll deductions. Actual taxes and take-home pay will depend on your individual tax situation. Pretax contributions and any related earnings will be taxed at the time of withdrawal. Any earnings on after-tax Roth contributions are income tax-free if certain conditions are met.</a:t>
            </a:r>
          </a:p>
        </p:txBody>
      </p:sp>
    </p:spTree>
    <p:extLst>
      <p:ext uri="{BB962C8B-B14F-4D97-AF65-F5344CB8AC3E}">
        <p14:creationId xmlns:p14="http://schemas.microsoft.com/office/powerpoint/2010/main" val="2397888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AE2410-EFEF-0449-A423-7523C6E422E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1AE2410-EFEF-0449-A423-7523C6E422E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E147743E-4C03-A045-8AEF-9E7F727D3D84}"/>
              </a:ext>
            </a:extLst>
          </p:cNvPr>
          <p:cNvSpPr>
            <a:spLocks noGrp="1"/>
          </p:cNvSpPr>
          <p:nvPr>
            <p:ph type="body" sz="quarter" idx="15"/>
          </p:nvPr>
        </p:nvSpPr>
        <p:spPr>
          <a:xfrm>
            <a:off x="342144" y="474452"/>
            <a:ext cx="13831055" cy="764482"/>
          </a:xfrm>
        </p:spPr>
        <p:txBody>
          <a:bodyPr/>
          <a:lstStyle/>
          <a:p>
            <a:r>
              <a:rPr lang="en-US" dirty="0">
                <a:solidFill>
                  <a:srgbClr val="002577"/>
                </a:solidFill>
              </a:rPr>
              <a:t>Tax saver</a:t>
            </a:r>
            <a:r>
              <a:rPr lang="en-US" dirty="0">
                <a:solidFill>
                  <a:srgbClr val="002577"/>
                </a:solidFill>
                <a:latin typeface="Arial" panose="020B0604020202020204" pitchFamily="34" charset="0"/>
                <a:cs typeface="Arial" panose="020B0604020202020204" pitchFamily="34" charset="0"/>
              </a:rPr>
              <a:t>’</a:t>
            </a:r>
            <a:r>
              <a:rPr lang="en-US" dirty="0">
                <a:solidFill>
                  <a:srgbClr val="002577"/>
                </a:solidFill>
              </a:rPr>
              <a:t>s credit</a:t>
            </a:r>
          </a:p>
        </p:txBody>
      </p:sp>
      <p:graphicFrame>
        <p:nvGraphicFramePr>
          <p:cNvPr id="14" name="Table Placeholder 4">
            <a:extLst>
              <a:ext uri="{FF2B5EF4-FFF2-40B4-BE49-F238E27FC236}">
                <a16:creationId xmlns:a16="http://schemas.microsoft.com/office/drawing/2014/main" id="{78716288-CBBA-F642-ADA7-2AAEC293991D}"/>
              </a:ext>
            </a:extLst>
          </p:cNvPr>
          <p:cNvGraphicFramePr>
            <a:graphicFrameLocks/>
          </p:cNvGraphicFramePr>
          <p:nvPr>
            <p:extLst>
              <p:ext uri="{D42A27DB-BD31-4B8C-83A1-F6EECF244321}">
                <p14:modId xmlns:p14="http://schemas.microsoft.com/office/powerpoint/2010/main" val="1392348443"/>
              </p:ext>
            </p:extLst>
          </p:nvPr>
        </p:nvGraphicFramePr>
        <p:xfrm>
          <a:off x="5285007" y="2300977"/>
          <a:ext cx="8888193" cy="2985639"/>
        </p:xfrm>
        <a:graphic>
          <a:graphicData uri="http://schemas.openxmlformats.org/drawingml/2006/table">
            <a:tbl>
              <a:tblPr firstRow="1" bandRow="1">
                <a:tableStyleId>{5C22544A-7EE6-4342-B048-85BDC9FD1C3A}</a:tableStyleId>
              </a:tblPr>
              <a:tblGrid>
                <a:gridCol w="2455862">
                  <a:extLst>
                    <a:ext uri="{9D8B030D-6E8A-4147-A177-3AD203B41FA5}">
                      <a16:colId xmlns:a16="http://schemas.microsoft.com/office/drawing/2014/main" val="2856542145"/>
                    </a:ext>
                  </a:extLst>
                </a:gridCol>
                <a:gridCol w="2420007">
                  <a:extLst>
                    <a:ext uri="{9D8B030D-6E8A-4147-A177-3AD203B41FA5}">
                      <a16:colId xmlns:a16="http://schemas.microsoft.com/office/drawing/2014/main" val="852423519"/>
                    </a:ext>
                  </a:extLst>
                </a:gridCol>
                <a:gridCol w="2167759">
                  <a:extLst>
                    <a:ext uri="{9D8B030D-6E8A-4147-A177-3AD203B41FA5}">
                      <a16:colId xmlns:a16="http://schemas.microsoft.com/office/drawing/2014/main" val="687241038"/>
                    </a:ext>
                  </a:extLst>
                </a:gridCol>
                <a:gridCol w="1844565">
                  <a:extLst>
                    <a:ext uri="{9D8B030D-6E8A-4147-A177-3AD203B41FA5}">
                      <a16:colId xmlns:a16="http://schemas.microsoft.com/office/drawing/2014/main" val="3783673650"/>
                    </a:ext>
                  </a:extLst>
                </a:gridCol>
              </a:tblGrid>
              <a:tr h="705635">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i="0" dirty="0">
                          <a:solidFill>
                            <a:srgbClr val="002677"/>
                          </a:solidFill>
                          <a:latin typeface="Segoe UI" panose="020B0502040204020203" pitchFamily="34" charset="0"/>
                          <a:cs typeface="Segoe UI" panose="020B0502040204020203" pitchFamily="34" charset="0"/>
                          <a:sym typeface="Segoe UI" panose="020B0502040204020203" pitchFamily="34" charset="0"/>
                        </a:rPr>
                        <a:t>2025 Saver</a:t>
                      </a:r>
                      <a:r>
                        <a:rPr lang="en-US" sz="2500" b="1" i="0" dirty="0">
                          <a:solidFill>
                            <a:srgbClr val="002677"/>
                          </a:solidFill>
                          <a:latin typeface="Arial" panose="020B0604020202020204" pitchFamily="34" charset="0"/>
                          <a:cs typeface="Arial" panose="020B0604020202020204" pitchFamily="34" charset="0"/>
                          <a:sym typeface="Segoe UI" panose="020B0502040204020203" pitchFamily="34" charset="0"/>
                        </a:rPr>
                        <a:t>’</a:t>
                      </a:r>
                      <a:r>
                        <a:rPr lang="en-US" sz="2500" b="1" i="0" dirty="0">
                          <a:solidFill>
                            <a:srgbClr val="002677"/>
                          </a:solidFill>
                          <a:latin typeface="Segoe UI" panose="020B0502040204020203" pitchFamily="34" charset="0"/>
                          <a:cs typeface="Segoe UI" panose="020B0502040204020203" pitchFamily="34" charset="0"/>
                          <a:sym typeface="Segoe UI" panose="020B0502040204020203" pitchFamily="34" charset="0"/>
                        </a:rPr>
                        <a:t>s Credit</a:t>
                      </a:r>
                    </a:p>
                  </a:txBody>
                  <a:tcPr marL="0" marR="0" marB="91440" anchor="b">
                    <a:lnB w="12700" cap="flat" cmpd="sng" algn="ctr">
                      <a:solidFill>
                        <a:schemeClr val="bg2"/>
                      </a:solidFill>
                      <a:prstDash val="solid"/>
                      <a:round/>
                      <a:headEnd type="none" w="med" len="med"/>
                      <a:tailEnd type="none" w="med" len="med"/>
                    </a:lnB>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i="0" dirty="0">
                        <a:solidFill>
                          <a:srgbClr val="3369FF"/>
                        </a:solidFill>
                        <a:latin typeface="Segoe UI" panose="020B0502040204020203" pitchFamily="34" charset="0"/>
                        <a:cs typeface="Segoe UI" panose="020B0502040204020203" pitchFamily="34" charset="0"/>
                        <a:sym typeface="Segoe UI" panose="020B0502040204020203" pitchFamily="34" charset="0"/>
                      </a:endParaRPr>
                    </a:p>
                  </a:txBody>
                  <a:tcPr anchor="ctr">
                    <a:lnB w="6350" cap="flat" cmpd="sng" algn="ctr">
                      <a:solidFill>
                        <a:schemeClr val="tx1"/>
                      </a:solidFill>
                      <a:prstDash val="solid"/>
                      <a:round/>
                      <a:headEnd type="none" w="med" len="med"/>
                      <a:tailEnd type="none" w="med" len="med"/>
                    </a:lnB>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dirty="0">
                        <a:solidFill>
                          <a:srgbClr val="3369FF"/>
                        </a:solidFill>
                        <a:latin typeface="Segoe UI" panose="020B0502040204020203" pitchFamily="34" charset="0"/>
                        <a:cs typeface="Segoe UI" panose="020B0502040204020203" pitchFamily="34" charset="0"/>
                        <a:sym typeface="Segoe UI" panose="020B0502040204020203" pitchFamily="34" charset="0"/>
                      </a:endParaRPr>
                    </a:p>
                  </a:txBody>
                  <a:tcPr marB="182880" anchor="b">
                    <a:lnB w="12700" cap="flat" cmpd="sng" algn="ctr">
                      <a:solidFill>
                        <a:schemeClr val="bg2"/>
                      </a:solidFill>
                      <a:prstDash val="solid"/>
                      <a:round/>
                      <a:headEnd type="none" w="med" len="med"/>
                      <a:tailEnd type="none" w="med" len="med"/>
                    </a:lnB>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dirty="0">
                        <a:solidFill>
                          <a:srgbClr val="3369FF"/>
                        </a:solidFill>
                        <a:latin typeface="Segoe UI" panose="020B0502040204020203" pitchFamily="34" charset="0"/>
                        <a:cs typeface="Segoe UI" panose="020B0502040204020203" pitchFamily="34" charset="0"/>
                        <a:sym typeface="Segoe UI" panose="020B0502040204020203" pitchFamily="34" charset="0"/>
                      </a:endParaRPr>
                    </a:p>
                  </a:txBody>
                  <a:tcPr marB="182880" anchor="b">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432903240"/>
                  </a:ext>
                </a:extLst>
              </a:tr>
              <a:tr h="559112">
                <a:tc>
                  <a:txBody>
                    <a:bodyPr/>
                    <a:lstStyle/>
                    <a:p>
                      <a:pPr algn="ctr"/>
                      <a:r>
                        <a:rPr lang="en-US" sz="1700" b="1" i="0" dirty="0">
                          <a:solidFill>
                            <a:srgbClr val="FFFFFF"/>
                          </a:solidFill>
                          <a:latin typeface="Segoe UI" panose="020B0502040204020203" pitchFamily="34" charset="0"/>
                          <a:ea typeface="Source Sans Pro" charset="0"/>
                          <a:cs typeface="Segoe UI" panose="020B0502040204020203" pitchFamily="34" charset="0"/>
                        </a:rPr>
                        <a:t>Credit rate</a:t>
                      </a:r>
                    </a:p>
                  </a:txBody>
                  <a:tcPr marL="0" marR="0" marT="0" marB="0"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algn="ctr"/>
                      <a:r>
                        <a:rPr lang="en-US" sz="1700" b="1" i="0" dirty="0">
                          <a:solidFill>
                            <a:srgbClr val="FFFFFF"/>
                          </a:solidFill>
                          <a:latin typeface="Segoe UI" panose="020B0502040204020203" pitchFamily="34" charset="0"/>
                          <a:ea typeface="Source Sans Pro" charset="0"/>
                          <a:cs typeface="Segoe UI" panose="020B0502040204020203" pitchFamily="34" charset="0"/>
                        </a:rPr>
                        <a:t>Married filing jointly</a:t>
                      </a: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algn="ctr"/>
                      <a:r>
                        <a:rPr lang="en-US" sz="1700" b="1" i="0" dirty="0">
                          <a:solidFill>
                            <a:srgbClr val="FFFFFF"/>
                          </a:solidFill>
                          <a:latin typeface="Segoe UI" panose="020B0502040204020203" pitchFamily="34" charset="0"/>
                          <a:ea typeface="Source Sans Pro" charset="0"/>
                          <a:cs typeface="Segoe UI" panose="020B0502040204020203" pitchFamily="34" charset="0"/>
                        </a:rPr>
                        <a:t>Head of</a:t>
                      </a:r>
                      <a:r>
                        <a:rPr lang="en-US" sz="1700" b="1" i="0" baseline="0" dirty="0">
                          <a:solidFill>
                            <a:srgbClr val="FFFFFF"/>
                          </a:solidFill>
                          <a:latin typeface="Segoe UI" panose="020B0502040204020203" pitchFamily="34" charset="0"/>
                          <a:ea typeface="Source Sans Pro" charset="0"/>
                          <a:cs typeface="Segoe UI" panose="020B0502040204020203" pitchFamily="34" charset="0"/>
                        </a:rPr>
                        <a:t> </a:t>
                      </a:r>
                      <a:r>
                        <a:rPr lang="en-US" sz="1700" b="1" i="0" dirty="0">
                          <a:solidFill>
                            <a:srgbClr val="FFFFFF"/>
                          </a:solidFill>
                          <a:latin typeface="Segoe UI" panose="020B0502040204020203" pitchFamily="34" charset="0"/>
                          <a:ea typeface="Source Sans Pro" charset="0"/>
                          <a:cs typeface="Segoe UI" panose="020B0502040204020203" pitchFamily="34" charset="0"/>
                        </a:rPr>
                        <a:t>household</a:t>
                      </a:r>
                    </a:p>
                  </a:txBody>
                  <a:tcPr marL="0" marR="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algn="ctr"/>
                      <a:r>
                        <a:rPr lang="en-US" sz="1700" b="1" i="0" dirty="0">
                          <a:solidFill>
                            <a:srgbClr val="FFFFFF"/>
                          </a:solidFill>
                          <a:latin typeface="Segoe UI" panose="020B0502040204020203" pitchFamily="34" charset="0"/>
                          <a:ea typeface="Source Sans Pro" charset="0"/>
                          <a:cs typeface="Segoe UI" panose="020B0502040204020203" pitchFamily="34" charset="0"/>
                        </a:rPr>
                        <a:t>All other</a:t>
                      </a:r>
                      <a:r>
                        <a:rPr lang="en-US" sz="1700" b="1" i="0" baseline="0" dirty="0">
                          <a:solidFill>
                            <a:srgbClr val="FFFFFF"/>
                          </a:solidFill>
                          <a:latin typeface="Segoe UI" panose="020B0502040204020203" pitchFamily="34" charset="0"/>
                          <a:ea typeface="Source Sans Pro" charset="0"/>
                          <a:cs typeface="Segoe UI" panose="020B0502040204020203" pitchFamily="34" charset="0"/>
                        </a:rPr>
                        <a:t> </a:t>
                      </a:r>
                      <a:r>
                        <a:rPr lang="en-US" sz="1700" b="1" i="0" dirty="0">
                          <a:solidFill>
                            <a:srgbClr val="FFFFFF"/>
                          </a:solidFill>
                          <a:latin typeface="Segoe UI" panose="020B0502040204020203" pitchFamily="34" charset="0"/>
                          <a:ea typeface="Source Sans Pro" charset="0"/>
                          <a:cs typeface="Segoe UI" panose="020B0502040204020203" pitchFamily="34" charset="0"/>
                        </a:rPr>
                        <a:t>filers</a:t>
                      </a:r>
                    </a:p>
                  </a:txBody>
                  <a:tcPr marL="0" marR="0" marT="0" marB="0" anchor="ctr">
                    <a:lnL w="1270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extLst>
                  <a:ext uri="{0D108BD9-81ED-4DB2-BD59-A6C34878D82A}">
                    <a16:rowId xmlns:a16="http://schemas.microsoft.com/office/drawing/2014/main" val="1007198635"/>
                  </a:ext>
                </a:extLst>
              </a:tr>
              <a:tr h="540406">
                <a:tc>
                  <a:txBody>
                    <a:bodyPr/>
                    <a:lstStyle/>
                    <a:p>
                      <a:pPr>
                        <a:lnSpc>
                          <a:spcPct val="100000"/>
                        </a:lnSpc>
                      </a:pPr>
                      <a:r>
                        <a:rPr lang="en-US" sz="1500" b="1" i="0" spc="-20" baseline="0" dirty="0">
                          <a:solidFill>
                            <a:srgbClr val="002577"/>
                          </a:solidFill>
                          <a:latin typeface="Segoe UI" panose="020B0502040204020203" pitchFamily="34" charset="0"/>
                          <a:ea typeface="Source Sans Pro" charset="0"/>
                          <a:cs typeface="Segoe UI" panose="020B0502040204020203" pitchFamily="34" charset="0"/>
                        </a:rPr>
                        <a:t>50% of your contribution</a:t>
                      </a:r>
                    </a:p>
                  </a:txBody>
                  <a:tcPr marR="0" marT="91440" marB="91440" anchor="ctr">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00000"/>
                        </a:lnSpc>
                      </a:pPr>
                      <a:r>
                        <a:rPr lang="en-US" sz="1500" b="1" i="0" dirty="0">
                          <a:solidFill>
                            <a:srgbClr val="002577"/>
                          </a:solidFill>
                          <a:latin typeface="Segoe UI Semibold" panose="020B0502040204020203" pitchFamily="34" charset="0"/>
                          <a:ea typeface="Source Sans Pro" charset="0"/>
                          <a:cs typeface="Segoe UI Semibold" panose="020B0502040204020203" pitchFamily="34" charset="0"/>
                        </a:rPr>
                        <a:t>AGI not more than</a:t>
                      </a:r>
                      <a:br>
                        <a:rPr lang="en-US" sz="1500" b="1" i="0" dirty="0">
                          <a:solidFill>
                            <a:srgbClr val="002577"/>
                          </a:solidFill>
                          <a:latin typeface="Segoe UI Semibold" panose="020B0502040204020203" pitchFamily="34" charset="0"/>
                          <a:ea typeface="Source Sans Pro" charset="0"/>
                          <a:cs typeface="Segoe UI Semibold" panose="020B0502040204020203" pitchFamily="34" charset="0"/>
                        </a:rPr>
                      </a:br>
                      <a:r>
                        <a:rPr lang="en-US" sz="1500" b="1" i="0" dirty="0">
                          <a:solidFill>
                            <a:srgbClr val="002577"/>
                          </a:solidFill>
                          <a:latin typeface="Segoe UI Semibold" panose="020B0502040204020203" pitchFamily="34" charset="0"/>
                          <a:ea typeface="Source Sans Pro" charset="0"/>
                          <a:cs typeface="Segoe UI Semibold" panose="020B0502040204020203" pitchFamily="34" charset="0"/>
                        </a:rPr>
                        <a:t>$47,500</a:t>
                      </a:r>
                      <a:endParaRPr lang="en-US" sz="1500" b="1" i="0" strike="sngStrike" dirty="0">
                        <a:solidFill>
                          <a:srgbClr val="002577"/>
                        </a:solidFill>
                        <a:latin typeface="Segoe UI Semibold" panose="020B0502040204020203" pitchFamily="34" charset="0"/>
                        <a:ea typeface="Source Sans Pro" charset="0"/>
                        <a:cs typeface="Segoe UI Semibold" panose="020B0502040204020203" pitchFamily="34" charset="0"/>
                      </a:endParaRPr>
                    </a:p>
                  </a:txBody>
                  <a:tcPr marL="0" marR="0" marT="91440" marB="9144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00000"/>
                        </a:lnSpc>
                      </a:pPr>
                      <a:r>
                        <a:rPr lang="en-US" sz="1500" b="1" i="0" dirty="0">
                          <a:solidFill>
                            <a:srgbClr val="002577"/>
                          </a:solidFill>
                          <a:latin typeface="Segoe UI Semibold" panose="020B0502040204020203" pitchFamily="34" charset="0"/>
                          <a:ea typeface="Source Sans Pro" charset="0"/>
                          <a:cs typeface="Segoe UI Semibold" panose="020B0502040204020203" pitchFamily="34" charset="0"/>
                        </a:rPr>
                        <a:t>AGI not more than</a:t>
                      </a:r>
                      <a:br>
                        <a:rPr lang="en-US" sz="1500" b="1" i="0" dirty="0">
                          <a:solidFill>
                            <a:srgbClr val="002577"/>
                          </a:solidFill>
                          <a:latin typeface="Segoe UI Semibold" panose="020B0502040204020203" pitchFamily="34" charset="0"/>
                          <a:ea typeface="Source Sans Pro" charset="0"/>
                          <a:cs typeface="Segoe UI Semibold" panose="020B0502040204020203" pitchFamily="34" charset="0"/>
                        </a:rPr>
                      </a:br>
                      <a:r>
                        <a:rPr lang="en-US" sz="1500" b="1" i="0" dirty="0">
                          <a:solidFill>
                            <a:srgbClr val="002577"/>
                          </a:solidFill>
                          <a:latin typeface="Segoe UI Semibold" panose="020B0502040204020203" pitchFamily="34" charset="0"/>
                          <a:ea typeface="Source Sans Pro" charset="0"/>
                          <a:cs typeface="Segoe UI Semibold" panose="020B0502040204020203" pitchFamily="34" charset="0"/>
                        </a:rPr>
                        <a:t>$35,625 </a:t>
                      </a:r>
                      <a:endParaRPr lang="en-US" sz="1500" b="1" i="0" strike="sngStrike" dirty="0">
                        <a:solidFill>
                          <a:srgbClr val="002577"/>
                        </a:solidFill>
                        <a:latin typeface="Segoe UI Semibold" panose="020B0502040204020203" pitchFamily="34" charset="0"/>
                        <a:ea typeface="Source Sans Pro" charset="0"/>
                        <a:cs typeface="Segoe UI Semibold" panose="020B0502040204020203" pitchFamily="34" charset="0"/>
                      </a:endParaRPr>
                    </a:p>
                  </a:txBody>
                  <a:tcPr marL="0" marR="0" marT="91440" marB="9144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00000"/>
                        </a:lnSpc>
                      </a:pPr>
                      <a:r>
                        <a:rPr lang="en-US" sz="1500" b="1" i="0" dirty="0">
                          <a:solidFill>
                            <a:srgbClr val="002577"/>
                          </a:solidFill>
                          <a:latin typeface="Segoe UI Semibold" panose="020B0502040204020203" pitchFamily="34" charset="0"/>
                          <a:ea typeface="Source Sans Pro" charset="0"/>
                          <a:cs typeface="Segoe UI Semibold" panose="020B0502040204020203" pitchFamily="34" charset="0"/>
                        </a:rPr>
                        <a:t>AGI not more than</a:t>
                      </a:r>
                      <a:br>
                        <a:rPr lang="en-US" sz="1500" b="1" i="0" dirty="0">
                          <a:solidFill>
                            <a:srgbClr val="002577"/>
                          </a:solidFill>
                          <a:latin typeface="Segoe UI Semibold" panose="020B0502040204020203" pitchFamily="34" charset="0"/>
                          <a:ea typeface="Source Sans Pro" charset="0"/>
                          <a:cs typeface="Segoe UI Semibold" panose="020B0502040204020203" pitchFamily="34" charset="0"/>
                        </a:rPr>
                      </a:br>
                      <a:r>
                        <a:rPr lang="en-US" sz="1500" b="1" i="0" dirty="0">
                          <a:solidFill>
                            <a:srgbClr val="002577"/>
                          </a:solidFill>
                          <a:latin typeface="Segoe UI Semibold" panose="020B0502040204020203" pitchFamily="34" charset="0"/>
                          <a:ea typeface="Source Sans Pro" charset="0"/>
                          <a:cs typeface="Segoe UI Semibold" panose="020B0502040204020203" pitchFamily="34" charset="0"/>
                        </a:rPr>
                        <a:t>$23,750 </a:t>
                      </a:r>
                    </a:p>
                  </a:txBody>
                  <a:tcPr marL="0" marR="0" marT="91440" marB="91440" anchor="ctr">
                    <a:lnL w="635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890570842"/>
                  </a:ext>
                </a:extLst>
              </a:tr>
              <a:tr h="540406">
                <a:tc>
                  <a:txBody>
                    <a:bodyPr/>
                    <a:lstStyle/>
                    <a:p>
                      <a:pPr marL="0" marR="0" indent="0" algn="l" defTabSz="816158" rtl="0" eaLnBrk="1" fontAlgn="auto" latinLnBrk="0" hangingPunct="1">
                        <a:lnSpc>
                          <a:spcPct val="100000"/>
                        </a:lnSpc>
                        <a:spcBef>
                          <a:spcPts val="0"/>
                        </a:spcBef>
                        <a:spcAft>
                          <a:spcPts val="0"/>
                        </a:spcAft>
                        <a:buClrTx/>
                        <a:buSzTx/>
                        <a:buFontTx/>
                        <a:buNone/>
                        <a:tabLst/>
                        <a:defRPr/>
                      </a:pPr>
                      <a:r>
                        <a:rPr lang="en-US" sz="1500" b="1" i="0" spc="-20" baseline="0" dirty="0">
                          <a:solidFill>
                            <a:srgbClr val="002577"/>
                          </a:solidFill>
                          <a:latin typeface="Segoe UI" panose="020B0502040204020203" pitchFamily="34" charset="0"/>
                          <a:ea typeface="Source Sans Pro" charset="0"/>
                          <a:cs typeface="Segoe UI" panose="020B0502040204020203" pitchFamily="34" charset="0"/>
                        </a:rPr>
                        <a:t>20% of your contribution</a:t>
                      </a:r>
                    </a:p>
                  </a:txBody>
                  <a:tcPr marR="0" marT="91440" marB="91440" anchor="ctr">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00000"/>
                        </a:lnSpc>
                      </a:pPr>
                      <a:r>
                        <a:rPr lang="en-US" sz="1500" b="1" i="0" dirty="0">
                          <a:solidFill>
                            <a:srgbClr val="002577"/>
                          </a:solidFill>
                          <a:latin typeface="Segoe UI Semibold" panose="020B0502040204020203" pitchFamily="34" charset="0"/>
                          <a:ea typeface="Source Sans Pro" charset="0"/>
                          <a:cs typeface="Segoe UI Semibold" panose="020B0502040204020203" pitchFamily="34" charset="0"/>
                        </a:rPr>
                        <a:t>$47,501 - $51,000</a:t>
                      </a:r>
                      <a:endParaRPr lang="en-US" sz="1500" b="1" i="0" strike="sngStrike" dirty="0">
                        <a:solidFill>
                          <a:srgbClr val="002577"/>
                        </a:solidFill>
                        <a:latin typeface="Segoe UI Semibold" panose="020B0502040204020203" pitchFamily="34" charset="0"/>
                        <a:ea typeface="Source Sans Pro" charset="0"/>
                        <a:cs typeface="Segoe UI Semibold" panose="020B0502040204020203" pitchFamily="34" charset="0"/>
                      </a:endParaRPr>
                    </a:p>
                  </a:txBody>
                  <a:tcPr marL="0" marR="0" marT="91440" marB="9144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marL="0" marR="0" indent="0" algn="ctr" defTabSz="816158" rtl="0" eaLnBrk="1" fontAlgn="auto" latinLnBrk="0" hangingPunct="1">
                        <a:lnSpc>
                          <a:spcPct val="100000"/>
                        </a:lnSpc>
                        <a:spcBef>
                          <a:spcPts val="0"/>
                        </a:spcBef>
                        <a:spcAft>
                          <a:spcPts val="0"/>
                        </a:spcAft>
                        <a:buClrTx/>
                        <a:buSzTx/>
                        <a:buFontTx/>
                        <a:buNone/>
                        <a:tabLst/>
                        <a:defRPr/>
                      </a:pPr>
                      <a:r>
                        <a:rPr lang="en-US" sz="1500" b="1" i="0" dirty="0">
                          <a:solidFill>
                            <a:srgbClr val="002577"/>
                          </a:solidFill>
                          <a:latin typeface="Segoe UI Semibold" panose="020B0502040204020203" pitchFamily="34" charset="0"/>
                          <a:ea typeface="Source Sans Pro" charset="0"/>
                          <a:cs typeface="Segoe UI Semibold" panose="020B0502040204020203" pitchFamily="34" charset="0"/>
                        </a:rPr>
                        <a:t>$35,626 - $38,250</a:t>
                      </a:r>
                    </a:p>
                  </a:txBody>
                  <a:tcPr marL="0" marR="0" marT="91440" marB="9144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marL="0" marR="0" indent="0" algn="ctr" defTabSz="816158" rtl="0" eaLnBrk="1" fontAlgn="auto" latinLnBrk="0" hangingPunct="1">
                        <a:lnSpc>
                          <a:spcPct val="100000"/>
                        </a:lnSpc>
                        <a:spcBef>
                          <a:spcPts val="0"/>
                        </a:spcBef>
                        <a:spcAft>
                          <a:spcPts val="0"/>
                        </a:spcAft>
                        <a:buClrTx/>
                        <a:buSzTx/>
                        <a:buFontTx/>
                        <a:buNone/>
                        <a:tabLst/>
                        <a:defRPr/>
                      </a:pPr>
                      <a:r>
                        <a:rPr lang="en-US" sz="1500" b="1" i="0" dirty="0">
                          <a:solidFill>
                            <a:srgbClr val="002577"/>
                          </a:solidFill>
                          <a:latin typeface="Segoe UI Semibold" panose="020B0502040204020203" pitchFamily="34" charset="0"/>
                          <a:ea typeface="Source Sans Pro" charset="0"/>
                          <a:cs typeface="Segoe UI Semibold" panose="020B0502040204020203" pitchFamily="34" charset="0"/>
                        </a:rPr>
                        <a:t>$23,751 - $25,500</a:t>
                      </a:r>
                    </a:p>
                  </a:txBody>
                  <a:tcPr marL="0" marR="0" marT="91440" marB="91440" anchor="ctr">
                    <a:lnL w="635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582257439"/>
                  </a:ext>
                </a:extLst>
              </a:tr>
              <a:tr h="540406">
                <a:tc>
                  <a:txBody>
                    <a:bodyPr/>
                    <a:lstStyle/>
                    <a:p>
                      <a:pPr marL="0" marR="0" indent="0" algn="l" defTabSz="816158" rtl="0" eaLnBrk="1" fontAlgn="auto" latinLnBrk="0" hangingPunct="1">
                        <a:lnSpc>
                          <a:spcPct val="100000"/>
                        </a:lnSpc>
                        <a:spcBef>
                          <a:spcPts val="0"/>
                        </a:spcBef>
                        <a:spcAft>
                          <a:spcPts val="0"/>
                        </a:spcAft>
                        <a:buClrTx/>
                        <a:buSzTx/>
                        <a:buFontTx/>
                        <a:buNone/>
                        <a:tabLst/>
                        <a:defRPr/>
                      </a:pPr>
                      <a:r>
                        <a:rPr lang="en-US" sz="1500" b="1" i="0" spc="-20" baseline="0" dirty="0">
                          <a:solidFill>
                            <a:srgbClr val="002577"/>
                          </a:solidFill>
                          <a:latin typeface="Segoe UI" panose="020B0502040204020203" pitchFamily="34" charset="0"/>
                          <a:ea typeface="Source Sans Pro" charset="0"/>
                          <a:cs typeface="Segoe UI" panose="020B0502040204020203" pitchFamily="34" charset="0"/>
                        </a:rPr>
                        <a:t>10% of your contribution</a:t>
                      </a:r>
                    </a:p>
                  </a:txBody>
                  <a:tcPr marR="0" marT="91440" marB="91440" anchor="ctr">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00000"/>
                        </a:lnSpc>
                      </a:pPr>
                      <a:r>
                        <a:rPr lang="en-US" sz="1500" b="1" i="0" dirty="0">
                          <a:solidFill>
                            <a:srgbClr val="002577"/>
                          </a:solidFill>
                          <a:latin typeface="Segoe UI Semibold" panose="020B0502040204020203" pitchFamily="34" charset="0"/>
                          <a:ea typeface="Source Sans Pro" charset="0"/>
                          <a:cs typeface="Segoe UI Semibold" panose="020B0502040204020203" pitchFamily="34" charset="0"/>
                        </a:rPr>
                        <a:t>$51,001 - $79,000</a:t>
                      </a:r>
                    </a:p>
                  </a:txBody>
                  <a:tcPr marL="0" marR="0" marT="91440" marB="9144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00000"/>
                        </a:lnSpc>
                      </a:pPr>
                      <a:r>
                        <a:rPr lang="en-US" sz="1500" b="1" i="0" dirty="0">
                          <a:solidFill>
                            <a:srgbClr val="002577"/>
                          </a:solidFill>
                          <a:latin typeface="Segoe UI Semibold" panose="020B0502040204020203" pitchFamily="34" charset="0"/>
                          <a:ea typeface="Source Sans Pro" charset="0"/>
                          <a:cs typeface="Segoe UI Semibold" panose="020B0502040204020203" pitchFamily="34" charset="0"/>
                        </a:rPr>
                        <a:t>$38,251 - $59,250</a:t>
                      </a:r>
                    </a:p>
                  </a:txBody>
                  <a:tcPr marL="0" marR="0" marT="91440" marB="9144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00000"/>
                        </a:lnSpc>
                      </a:pPr>
                      <a:r>
                        <a:rPr lang="en-US" sz="1500" b="1" i="0" dirty="0">
                          <a:solidFill>
                            <a:srgbClr val="002577"/>
                          </a:solidFill>
                          <a:latin typeface="Segoe UI Semibold" panose="020B0502040204020203" pitchFamily="34" charset="0"/>
                          <a:ea typeface="Source Sans Pro" charset="0"/>
                          <a:cs typeface="Segoe UI Semibold" panose="020B0502040204020203" pitchFamily="34" charset="0"/>
                        </a:rPr>
                        <a:t>$25,501 - $39,500</a:t>
                      </a:r>
                    </a:p>
                  </a:txBody>
                  <a:tcPr marL="0" marR="0" marT="91440" marB="91440" anchor="ctr">
                    <a:lnL w="635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520612280"/>
                  </a:ext>
                </a:extLst>
              </a:tr>
            </a:tbl>
          </a:graphicData>
        </a:graphic>
      </p:graphicFrame>
      <p:sp>
        <p:nvSpPr>
          <p:cNvPr id="16" name="Slide Number Placeholder 2">
            <a:extLst>
              <a:ext uri="{FF2B5EF4-FFF2-40B4-BE49-F238E27FC236}">
                <a16:creationId xmlns:a16="http://schemas.microsoft.com/office/drawing/2014/main" id="{955E3840-5177-7149-9BE1-74234AC77BB2}"/>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8</a:t>
            </a:fld>
            <a:endParaRPr lang="en-US" dirty="0">
              <a:latin typeface="Segoe UI" panose="020B0502040204020203" pitchFamily="34" charset="0"/>
              <a:sym typeface="Segoe UI" panose="020B0502040204020203" pitchFamily="34" charset="0"/>
            </a:endParaRPr>
          </a:p>
        </p:txBody>
      </p:sp>
      <p:sp>
        <p:nvSpPr>
          <p:cNvPr id="17" name="Footer Placeholder 3">
            <a:extLst>
              <a:ext uri="{FF2B5EF4-FFF2-40B4-BE49-F238E27FC236}">
                <a16:creationId xmlns:a16="http://schemas.microsoft.com/office/drawing/2014/main" id="{3FE2B748-33FE-B34A-A709-C34B968183FF}"/>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sp>
        <p:nvSpPr>
          <p:cNvPr id="4" name="Title 5">
            <a:extLst>
              <a:ext uri="{FF2B5EF4-FFF2-40B4-BE49-F238E27FC236}">
                <a16:creationId xmlns:a16="http://schemas.microsoft.com/office/drawing/2014/main" id="{AB5AA3FD-0067-9EBD-CE20-45FD03A32357}"/>
              </a:ext>
            </a:extLst>
          </p:cNvPr>
          <p:cNvSpPr txBox="1">
            <a:spLocks/>
          </p:cNvSpPr>
          <p:nvPr/>
        </p:nvSpPr>
        <p:spPr>
          <a:xfrm>
            <a:off x="361652" y="2183782"/>
            <a:ext cx="6776188" cy="538655"/>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13446">
              <a:spcBef>
                <a:spcPts val="1200"/>
              </a:spcBef>
            </a:pPr>
            <a:r>
              <a:rPr lang="en-US" sz="2700" b="1" dirty="0">
                <a:solidFill>
                  <a:srgbClr val="3369FF"/>
                </a:solidFill>
                <a:latin typeface="Segoe UI" panose="020B0502040204020203" pitchFamily="34" charset="0"/>
                <a:cs typeface="Segoe UI" panose="020B0502040204020203" pitchFamily="34" charset="0"/>
              </a:rPr>
              <a:t>Who</a:t>
            </a:r>
            <a:r>
              <a:rPr lang="en-US" sz="2700" b="1" dirty="0">
                <a:solidFill>
                  <a:srgbClr val="3369FF"/>
                </a:solidFill>
                <a:latin typeface="Arial" panose="020B0604020202020204" pitchFamily="34" charset="0"/>
                <a:cs typeface="Arial" panose="020B0604020202020204" pitchFamily="34" charset="0"/>
              </a:rPr>
              <a:t>’</a:t>
            </a:r>
            <a:r>
              <a:rPr lang="en-US" sz="2700" b="1" dirty="0">
                <a:solidFill>
                  <a:srgbClr val="3369FF"/>
                </a:solidFill>
                <a:latin typeface="Segoe UI" panose="020B0502040204020203" pitchFamily="34" charset="0"/>
                <a:cs typeface="Segoe UI" panose="020B0502040204020203" pitchFamily="34" charset="0"/>
              </a:rPr>
              <a:t>s eligible?</a:t>
            </a:r>
          </a:p>
        </p:txBody>
      </p:sp>
      <p:sp>
        <p:nvSpPr>
          <p:cNvPr id="5" name="Text Placeholder 11">
            <a:extLst>
              <a:ext uri="{FF2B5EF4-FFF2-40B4-BE49-F238E27FC236}">
                <a16:creationId xmlns:a16="http://schemas.microsoft.com/office/drawing/2014/main" id="{0595B3A8-50E6-2A91-6580-1D1B38121036}"/>
              </a:ext>
            </a:extLst>
          </p:cNvPr>
          <p:cNvSpPr txBox="1">
            <a:spLocks/>
          </p:cNvSpPr>
          <p:nvPr/>
        </p:nvSpPr>
        <p:spPr>
          <a:xfrm>
            <a:off x="376238" y="2907682"/>
            <a:ext cx="3918671" cy="2007218"/>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90513" indent="-290513">
              <a:lnSpc>
                <a:spcPct val="100000"/>
              </a:lnSpc>
              <a:spcBef>
                <a:spcPts val="1200"/>
              </a:spcBef>
            </a:pPr>
            <a:r>
              <a:rPr lang="en-US" sz="2000" dirty="0">
                <a:solidFill>
                  <a:srgbClr val="002677"/>
                </a:solidFill>
                <a:latin typeface="Segoe UI" panose="020B0502040204020203" pitchFamily="34" charset="0"/>
                <a:cs typeface="Segoe UI" panose="020B0502040204020203" pitchFamily="34" charset="0"/>
              </a:rPr>
              <a:t>Age 18 or older</a:t>
            </a:r>
          </a:p>
          <a:p>
            <a:pPr marL="290513" indent="-290513">
              <a:lnSpc>
                <a:spcPct val="100000"/>
              </a:lnSpc>
              <a:spcBef>
                <a:spcPts val="1200"/>
              </a:spcBef>
            </a:pPr>
            <a:r>
              <a:rPr lang="en-US" sz="2000" dirty="0">
                <a:solidFill>
                  <a:srgbClr val="002677"/>
                </a:solidFill>
                <a:latin typeface="Segoe UI" panose="020B0502040204020203" pitchFamily="34" charset="0"/>
                <a:cs typeface="Segoe UI" panose="020B0502040204020203" pitchFamily="34" charset="0"/>
              </a:rPr>
              <a:t>Not a full-time student</a:t>
            </a:r>
          </a:p>
          <a:p>
            <a:pPr marL="290513" indent="-290513">
              <a:lnSpc>
                <a:spcPct val="100000"/>
              </a:lnSpc>
              <a:spcBef>
                <a:spcPts val="1200"/>
              </a:spcBef>
            </a:pPr>
            <a:r>
              <a:rPr lang="en-US" sz="2000" dirty="0">
                <a:solidFill>
                  <a:srgbClr val="002677"/>
                </a:solidFill>
                <a:latin typeface="Segoe UI" panose="020B0502040204020203" pitchFamily="34" charset="0"/>
                <a:cs typeface="Segoe UI" panose="020B0502040204020203" pitchFamily="34" charset="0"/>
              </a:rPr>
              <a:t>Not claimed as a dependent on another person’s return</a:t>
            </a:r>
          </a:p>
          <a:p>
            <a:pPr marL="290513" indent="-290513">
              <a:spcAft>
                <a:spcPts val="2000"/>
              </a:spcAft>
              <a:buClr>
                <a:schemeClr val="tx2"/>
              </a:buClr>
              <a:buSzPct val="150000"/>
            </a:pPr>
            <a:endParaRPr lang="en-US" sz="1400" dirty="0">
              <a:solidFill>
                <a:srgbClr val="002577"/>
              </a:solidFill>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A5BE6F37-5142-62C1-65DA-6C4E4FA2D7C4}"/>
              </a:ext>
            </a:extLst>
          </p:cNvPr>
          <p:cNvSpPr txBox="1"/>
          <p:nvPr/>
        </p:nvSpPr>
        <p:spPr>
          <a:xfrm>
            <a:off x="-1270925" y="233680"/>
            <a:ext cx="184731" cy="1092607"/>
          </a:xfrm>
          <a:prstGeom prst="rect">
            <a:avLst/>
          </a:prstGeom>
          <a:noFill/>
        </p:spPr>
        <p:txBody>
          <a:bodyPr wrap="none" rtlCol="0">
            <a:spAutoFit/>
          </a:bodyPr>
          <a:lstStyle/>
          <a:p>
            <a:pPr algn="ctr"/>
            <a:endParaRPr lang="en-US" sz="6500" b="1" dirty="0">
              <a:solidFill>
                <a:schemeClr val="bg1"/>
              </a:solidFill>
              <a:latin typeface="Helvetica" pitchFamily="2" charset="0"/>
            </a:endParaRPr>
          </a:p>
        </p:txBody>
      </p:sp>
      <p:cxnSp>
        <p:nvCxnSpPr>
          <p:cNvPr id="3" name="Straight Connector 2">
            <a:extLst>
              <a:ext uri="{FF2B5EF4-FFF2-40B4-BE49-F238E27FC236}">
                <a16:creationId xmlns:a16="http://schemas.microsoft.com/office/drawing/2014/main" id="{D0ECD3CC-9A02-2074-81EE-C07C2C5D5014}"/>
              </a:ext>
            </a:extLst>
          </p:cNvPr>
          <p:cNvCxnSpPr>
            <a:cxnSpLocks/>
          </p:cNvCxnSpPr>
          <p:nvPr/>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840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FAFA0226-66C1-417C-4708-C2562401D7AB}"/>
              </a:ext>
            </a:extLst>
          </p:cNvPr>
          <p:cNvCxnSpPr>
            <a:cxnSpLocks/>
          </p:cNvCxnSpPr>
          <p:nvPr/>
        </p:nvCxnSpPr>
        <p:spPr>
          <a:xfrm>
            <a:off x="457201" y="2855988"/>
            <a:ext cx="34431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2" name="Object 1" hidden="1">
            <a:extLst>
              <a:ext uri="{FF2B5EF4-FFF2-40B4-BE49-F238E27FC236}">
                <a16:creationId xmlns:a16="http://schemas.microsoft.com/office/drawing/2014/main" id="{D1AE2410-EFEF-0449-A423-7523C6E422E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D1AE2410-EFEF-0449-A423-7523C6E422E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E147743E-4C03-A045-8AEF-9E7F727D3D84}"/>
              </a:ext>
            </a:extLst>
          </p:cNvPr>
          <p:cNvSpPr>
            <a:spLocks noGrp="1"/>
          </p:cNvSpPr>
          <p:nvPr>
            <p:ph type="body" sz="quarter" idx="15"/>
          </p:nvPr>
        </p:nvSpPr>
        <p:spPr>
          <a:xfrm>
            <a:off x="342144" y="466165"/>
            <a:ext cx="13831055" cy="842100"/>
          </a:xfrm>
        </p:spPr>
        <p:txBody>
          <a:bodyPr/>
          <a:lstStyle/>
          <a:p>
            <a:r>
              <a:rPr lang="en-US" dirty="0"/>
              <a:t>Tax saver</a:t>
            </a:r>
            <a:r>
              <a:rPr lang="en-US" dirty="0">
                <a:latin typeface="Arial" panose="020B0604020202020204" pitchFamily="34" charset="0"/>
                <a:cs typeface="Arial" panose="020B0604020202020204" pitchFamily="34" charset="0"/>
              </a:rPr>
              <a:t>’</a:t>
            </a:r>
            <a:r>
              <a:rPr lang="en-US" dirty="0"/>
              <a:t>s credit example</a:t>
            </a:r>
          </a:p>
        </p:txBody>
      </p:sp>
      <p:sp>
        <p:nvSpPr>
          <p:cNvPr id="14" name="Slide Number Placeholder 2">
            <a:extLst>
              <a:ext uri="{FF2B5EF4-FFF2-40B4-BE49-F238E27FC236}">
                <a16:creationId xmlns:a16="http://schemas.microsoft.com/office/drawing/2014/main" id="{022A0D37-FF99-2A4C-BC89-860C9997EF6F}"/>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9</a:t>
            </a:fld>
            <a:endParaRPr lang="en-US" dirty="0">
              <a:latin typeface="Segoe UI" panose="020B0502040204020203" pitchFamily="34" charset="0"/>
              <a:sym typeface="Segoe UI" panose="020B0502040204020203" pitchFamily="34" charset="0"/>
            </a:endParaRPr>
          </a:p>
        </p:txBody>
      </p:sp>
      <p:sp>
        <p:nvSpPr>
          <p:cNvPr id="15" name="Footer Placeholder 3">
            <a:extLst>
              <a:ext uri="{FF2B5EF4-FFF2-40B4-BE49-F238E27FC236}">
                <a16:creationId xmlns:a16="http://schemas.microsoft.com/office/drawing/2014/main" id="{2F73ED37-5902-9344-B018-E47BF0314C57}"/>
              </a:ext>
            </a:extLst>
          </p:cNvPr>
          <p:cNvSpPr>
            <a:spLocks noGrp="1"/>
          </p:cNvSpPr>
          <p:nvPr>
            <p:ph type="ftr" sz="quarter" idx="3"/>
          </p:nvPr>
        </p:nvSpPr>
        <p:spPr>
          <a:xfrm>
            <a:off x="8945879" y="7615599"/>
            <a:ext cx="4937760" cy="218918"/>
          </a:xfrm>
        </p:spPr>
        <p:txBody>
          <a:bodyPr/>
          <a:lstStyle/>
          <a:p>
            <a:r>
              <a:rPr lang="en-US" dirty="0">
                <a:latin typeface="Segoe UI" panose="020B0502040204020203" pitchFamily="34" charset="0"/>
                <a:sym typeface="Segoe UI" panose="020B0502040204020203" pitchFamily="34" charset="0"/>
              </a:rPr>
              <a:t>Prepare for a comfortable retirement — 2025</a:t>
            </a:r>
          </a:p>
        </p:txBody>
      </p:sp>
      <p:graphicFrame>
        <p:nvGraphicFramePr>
          <p:cNvPr id="29" name="Table Placeholder 4">
            <a:extLst>
              <a:ext uri="{FF2B5EF4-FFF2-40B4-BE49-F238E27FC236}">
                <a16:creationId xmlns:a16="http://schemas.microsoft.com/office/drawing/2014/main" id="{F8D4EAD1-22A7-FE58-B558-8F5E092A9860}"/>
              </a:ext>
            </a:extLst>
          </p:cNvPr>
          <p:cNvGraphicFramePr>
            <a:graphicFrameLocks/>
          </p:cNvGraphicFramePr>
          <p:nvPr>
            <p:extLst>
              <p:ext uri="{D42A27DB-BD31-4B8C-83A1-F6EECF244321}">
                <p14:modId xmlns:p14="http://schemas.microsoft.com/office/powerpoint/2010/main" val="2757422294"/>
              </p:ext>
            </p:extLst>
          </p:nvPr>
        </p:nvGraphicFramePr>
        <p:xfrm>
          <a:off x="6984999" y="2857130"/>
          <a:ext cx="6798355" cy="2591178"/>
        </p:xfrm>
        <a:graphic>
          <a:graphicData uri="http://schemas.openxmlformats.org/drawingml/2006/table">
            <a:tbl>
              <a:tblPr firstRow="1" bandRow="1">
                <a:tableStyleId>{5C22544A-7EE6-4342-B048-85BDC9FD1C3A}</a:tableStyleId>
              </a:tblPr>
              <a:tblGrid>
                <a:gridCol w="4959848">
                  <a:extLst>
                    <a:ext uri="{9D8B030D-6E8A-4147-A177-3AD203B41FA5}">
                      <a16:colId xmlns:a16="http://schemas.microsoft.com/office/drawing/2014/main" val="2856542145"/>
                    </a:ext>
                  </a:extLst>
                </a:gridCol>
                <a:gridCol w="1838507">
                  <a:extLst>
                    <a:ext uri="{9D8B030D-6E8A-4147-A177-3AD203B41FA5}">
                      <a16:colId xmlns:a16="http://schemas.microsoft.com/office/drawing/2014/main" val="852423519"/>
                    </a:ext>
                  </a:extLst>
                </a:gridCol>
              </a:tblGrid>
              <a:tr h="807909">
                <a:tc>
                  <a:txBody>
                    <a:bodyPr/>
                    <a:lstStyle/>
                    <a:p>
                      <a:pPr marL="0" indent="0" algn="l">
                        <a:buFont typeface="+mj-lt"/>
                        <a:buNone/>
                      </a:pPr>
                      <a:r>
                        <a:rPr lang="en-US" sz="20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Gross income</a:t>
                      </a:r>
                    </a:p>
                  </a:txBody>
                  <a:tcPr marL="182880" marR="0" marT="182880" marB="182880" anchor="ctr">
                    <a:lnL w="12700" cmpd="sng">
                      <a:noFill/>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tc>
                  <a:txBody>
                    <a:bodyPr/>
                    <a:lstStyle/>
                    <a:p>
                      <a:pPr algn="l"/>
                      <a:r>
                        <a:rPr lang="en-US" sz="2700" b="1" i="0" dirty="0">
                          <a:solidFill>
                            <a:srgbClr val="002677"/>
                          </a:solidFill>
                          <a:latin typeface="Segoe UI" panose="020B0502040204020203" pitchFamily="34" charset="0"/>
                          <a:cs typeface="Segoe UI" panose="020B0502040204020203" pitchFamily="34" charset="0"/>
                          <a:sym typeface="Segoe UI" panose="020B0502040204020203" pitchFamily="34" charset="0"/>
                        </a:rPr>
                        <a:t>$41,000</a:t>
                      </a:r>
                    </a:p>
                  </a:txBody>
                  <a:tcPr marL="320040" marR="0" marT="182880" marB="18288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7198635"/>
                  </a:ext>
                </a:extLst>
              </a:tr>
              <a:tr h="807909">
                <a:tc>
                  <a:txBody>
                    <a:bodyPr/>
                    <a:lstStyle/>
                    <a:p>
                      <a:pPr marL="0" indent="0" algn="l">
                        <a:buFont typeface="+mj-lt"/>
                        <a:buNone/>
                      </a:pPr>
                      <a:r>
                        <a:rPr lang="en-US" sz="20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Retirement plan contribution</a:t>
                      </a:r>
                    </a:p>
                  </a:txBody>
                  <a:tcPr marL="182880" marR="0" marT="182880" marB="182880" anchor="ctr">
                    <a:lnL w="12700" cmpd="sng">
                      <a:noFill/>
                    </a:lnL>
                    <a:lnR w="63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tc>
                  <a:txBody>
                    <a:bodyPr/>
                    <a:lstStyle/>
                    <a:p>
                      <a:pPr algn="l"/>
                      <a:r>
                        <a:rPr lang="en-US" sz="2700" b="1" i="0" dirty="0">
                          <a:solidFill>
                            <a:srgbClr val="002677"/>
                          </a:solidFill>
                          <a:latin typeface="Segoe UI" panose="020B0502040204020203" pitchFamily="34" charset="0"/>
                          <a:cs typeface="Segoe UI" panose="020B0502040204020203" pitchFamily="34" charset="0"/>
                          <a:sym typeface="Segoe UI" panose="020B0502040204020203" pitchFamily="34" charset="0"/>
                        </a:rPr>
                        <a:t>$2,000</a:t>
                      </a:r>
                    </a:p>
                  </a:txBody>
                  <a:tcPr marL="320040" marR="0" marT="182880" marB="18288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890570842"/>
                  </a:ext>
                </a:extLst>
              </a:tr>
              <a:tr h="807909">
                <a:tc>
                  <a:txBody>
                    <a:bodyPr/>
                    <a:lstStyle/>
                    <a:p>
                      <a:pPr marL="0" indent="0" algn="l">
                        <a:buFont typeface="+mj-lt"/>
                        <a:buNone/>
                      </a:pPr>
                      <a:r>
                        <a:rPr lang="en-US" sz="2000" b="1" i="0" dirty="0">
                          <a:solidFill>
                            <a:schemeClr val="bg2"/>
                          </a:solidFill>
                          <a:latin typeface="Segoe UI" panose="020B0502040204020203" pitchFamily="34" charset="0"/>
                          <a:ea typeface="MS PGothic" panose="020B0600070205080204" pitchFamily="34" charset="-128"/>
                          <a:cs typeface="Segoe UI" panose="020B0502040204020203" pitchFamily="34" charset="0"/>
                        </a:rPr>
                        <a:t>Her adjusted gross income </a:t>
                      </a:r>
                      <a:br>
                        <a:rPr lang="en-US" sz="2000" b="1" i="0" dirty="0">
                          <a:solidFill>
                            <a:schemeClr val="bg2"/>
                          </a:solidFill>
                          <a:latin typeface="Segoe UI" panose="020B0502040204020203" pitchFamily="34" charset="0"/>
                          <a:ea typeface="MS PGothic" panose="020B0600070205080204" pitchFamily="34" charset="-128"/>
                          <a:cs typeface="Segoe UI" panose="020B0502040204020203" pitchFamily="34" charset="0"/>
                        </a:rPr>
                      </a:br>
                      <a:r>
                        <a:rPr lang="en-US" sz="2000" b="1" i="0" dirty="0">
                          <a:solidFill>
                            <a:schemeClr val="bg2"/>
                          </a:solidFill>
                          <a:latin typeface="Segoe UI" panose="020B0502040204020203" pitchFamily="34" charset="0"/>
                          <a:ea typeface="MS PGothic" panose="020B0600070205080204" pitchFamily="34" charset="-128"/>
                          <a:cs typeface="Segoe UI" panose="020B0502040204020203" pitchFamily="34" charset="0"/>
                        </a:rPr>
                        <a:t>for tax purposes</a:t>
                      </a:r>
                      <a:endParaRPr lang="en-US" sz="2000" b="1" i="0" spc="-40" baseline="0" dirty="0">
                        <a:solidFill>
                          <a:schemeClr val="bg2"/>
                        </a:solidFill>
                        <a:latin typeface="Segoe UI" panose="020B0502040204020203" pitchFamily="34" charset="0"/>
                        <a:cs typeface="Segoe UI" panose="020B0502040204020203" pitchFamily="34" charset="0"/>
                        <a:sym typeface="Segoe UI" panose="020B0502040204020203" pitchFamily="34" charset="0"/>
                      </a:endParaRPr>
                    </a:p>
                  </a:txBody>
                  <a:tcPr marL="182880" marR="0" marT="182880" marB="182880" anchor="ctr">
                    <a:lnL w="12700" cmpd="sng">
                      <a:noFill/>
                    </a:lnL>
                    <a:lnR w="63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solidFill>
                      <a:schemeClr val="accent1"/>
                    </a:solidFill>
                  </a:tcPr>
                </a:tc>
                <a:tc>
                  <a:txBody>
                    <a:bodyPr/>
                    <a:lstStyle/>
                    <a:p>
                      <a:pPr algn="l"/>
                      <a:r>
                        <a:rPr lang="en-US" sz="2700" b="1" i="0" dirty="0">
                          <a:solidFill>
                            <a:schemeClr val="accent1"/>
                          </a:solidFill>
                          <a:latin typeface="Segoe UI" panose="020B0502040204020203" pitchFamily="34" charset="0"/>
                          <a:cs typeface="Segoe UI" panose="020B0502040204020203" pitchFamily="34" charset="0"/>
                          <a:sym typeface="Segoe UI" panose="020B0502040204020203" pitchFamily="34" charset="0"/>
                        </a:rPr>
                        <a:t>$39,000</a:t>
                      </a:r>
                    </a:p>
                  </a:txBody>
                  <a:tcPr marL="320040" marR="0" marT="182880" marB="18288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4133184343"/>
                  </a:ext>
                </a:extLst>
              </a:tr>
            </a:tbl>
          </a:graphicData>
        </a:graphic>
      </p:graphicFrame>
      <p:sp>
        <p:nvSpPr>
          <p:cNvPr id="30" name="Text Placeholder 5">
            <a:extLst>
              <a:ext uri="{FF2B5EF4-FFF2-40B4-BE49-F238E27FC236}">
                <a16:creationId xmlns:a16="http://schemas.microsoft.com/office/drawing/2014/main" id="{82CE016D-61A5-EA7A-A64E-857E0887558F}"/>
              </a:ext>
            </a:extLst>
          </p:cNvPr>
          <p:cNvSpPr txBox="1">
            <a:spLocks/>
          </p:cNvSpPr>
          <p:nvPr/>
        </p:nvSpPr>
        <p:spPr>
          <a:xfrm>
            <a:off x="6984999" y="5479945"/>
            <a:ext cx="6798355" cy="1064291"/>
          </a:xfrm>
          <a:prstGeom prst="rect">
            <a:avLst/>
          </a:prstGeom>
          <a:solidFill>
            <a:srgbClr val="E9E9E9"/>
          </a:solidFill>
        </p:spPr>
        <p:txBody>
          <a:bodyPr lIns="182880" rIns="182880" anchor="ctr" anchorCtr="0">
            <a:no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kern="1200">
                <a:solidFill>
                  <a:srgbClr val="FFFFFF"/>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2300"/>
              </a:lnSpc>
              <a:buNone/>
            </a:pPr>
            <a:r>
              <a:rPr lang="en-US" sz="1800" spc="-40" dirty="0">
                <a:solidFill>
                  <a:schemeClr val="tx2"/>
                </a:solidFill>
                <a:cs typeface="Segoe UI" panose="020B0502040204020203" pitchFamily="34" charset="0"/>
              </a:rPr>
              <a:t>Jill may claim a 50% credit of </a:t>
            </a:r>
            <a:r>
              <a:rPr lang="en-US" sz="1800" b="1" spc="-40" dirty="0">
                <a:solidFill>
                  <a:schemeClr val="tx2"/>
                </a:solidFill>
                <a:cs typeface="Segoe UI" panose="020B0502040204020203" pitchFamily="34" charset="0"/>
              </a:rPr>
              <a:t>$1,000 </a:t>
            </a:r>
            <a:r>
              <a:rPr lang="en-US" sz="1800" spc="-40" dirty="0">
                <a:solidFill>
                  <a:schemeClr val="tx2"/>
                </a:solidFill>
                <a:cs typeface="Segoe UI" panose="020B0502040204020203" pitchFamily="34" charset="0"/>
              </a:rPr>
              <a:t>for her $2,000 457(b) contribution on her 2025 tax return.</a:t>
            </a:r>
            <a:endParaRPr lang="en-US" sz="1200" dirty="0">
              <a:solidFill>
                <a:schemeClr val="tx2"/>
              </a:solidFill>
              <a:latin typeface="Segoe UI" panose="020B0502040204020203" pitchFamily="34" charset="0"/>
              <a:sym typeface="Segoe UI" panose="020B0502040204020203" pitchFamily="34" charset="0"/>
            </a:endParaRPr>
          </a:p>
        </p:txBody>
      </p:sp>
      <p:sp>
        <p:nvSpPr>
          <p:cNvPr id="36" name="Text Placeholder 12">
            <a:extLst>
              <a:ext uri="{FF2B5EF4-FFF2-40B4-BE49-F238E27FC236}">
                <a16:creationId xmlns:a16="http://schemas.microsoft.com/office/drawing/2014/main" id="{D13C4F37-3D2D-B317-E4D1-CD40BA9377B0}"/>
              </a:ext>
            </a:extLst>
          </p:cNvPr>
          <p:cNvSpPr txBox="1">
            <a:spLocks/>
          </p:cNvSpPr>
          <p:nvPr/>
        </p:nvSpPr>
        <p:spPr>
          <a:xfrm>
            <a:off x="357644" y="3050697"/>
            <a:ext cx="4579481" cy="1904816"/>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kern="1200" smtClean="0">
                <a:solidFill>
                  <a:srgbClr val="002577"/>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85750" indent="-285750">
              <a:lnSpc>
                <a:spcPct val="100000"/>
              </a:lnSpc>
              <a:spcBef>
                <a:spcPts val="1200"/>
              </a:spcBef>
              <a:buFont typeface="Courier New" panose="02070309020205020404" pitchFamily="49" charset="0"/>
              <a:buChar char="o"/>
            </a:pPr>
            <a:r>
              <a:rPr lang="en-US" sz="2000" dirty="0">
                <a:solidFill>
                  <a:schemeClr val="tx2"/>
                </a:solidFill>
                <a:latin typeface="Segoe UI" panose="020B0502040204020203" pitchFamily="34" charset="0"/>
                <a:cs typeface="Segoe UI" panose="020B0502040204020203" pitchFamily="34" charset="0"/>
              </a:rPr>
              <a:t>Married and earned </a:t>
            </a:r>
            <a:br>
              <a:rPr lang="en-US" sz="2000" dirty="0">
                <a:solidFill>
                  <a:schemeClr val="tx2"/>
                </a:solidFill>
                <a:latin typeface="Segoe UI" panose="020B0502040204020203" pitchFamily="34" charset="0"/>
                <a:cs typeface="Segoe UI" panose="020B0502040204020203" pitchFamily="34" charset="0"/>
              </a:rPr>
            </a:br>
            <a:r>
              <a:rPr lang="en-US" sz="2000" dirty="0">
                <a:solidFill>
                  <a:schemeClr val="tx2"/>
                </a:solidFill>
                <a:latin typeface="Segoe UI" panose="020B0502040204020203" pitchFamily="34" charset="0"/>
                <a:cs typeface="Segoe UI" panose="020B0502040204020203" pitchFamily="34" charset="0"/>
              </a:rPr>
              <a:t>$41,000 in 2025</a:t>
            </a:r>
          </a:p>
          <a:p>
            <a:pPr marL="285750" indent="-285750">
              <a:lnSpc>
                <a:spcPct val="100000"/>
              </a:lnSpc>
              <a:spcBef>
                <a:spcPts val="1200"/>
              </a:spcBef>
              <a:buFont typeface="Courier New" panose="02070309020205020404" pitchFamily="49" charset="0"/>
              <a:buChar char="o"/>
            </a:pPr>
            <a:r>
              <a:rPr lang="en-US" sz="2000" dirty="0">
                <a:solidFill>
                  <a:schemeClr val="tx2"/>
                </a:solidFill>
                <a:latin typeface="Segoe UI" panose="020B0502040204020203" pitchFamily="34" charset="0"/>
                <a:cs typeface="Segoe UI" panose="020B0502040204020203" pitchFamily="34" charset="0"/>
              </a:rPr>
              <a:t>Contributed $2,000 to </a:t>
            </a:r>
            <a:br>
              <a:rPr lang="en-US" sz="2000" dirty="0">
                <a:solidFill>
                  <a:schemeClr val="tx2"/>
                </a:solidFill>
                <a:latin typeface="Segoe UI" panose="020B0502040204020203" pitchFamily="34" charset="0"/>
                <a:cs typeface="Segoe UI" panose="020B0502040204020203" pitchFamily="34" charset="0"/>
              </a:rPr>
            </a:br>
            <a:r>
              <a:rPr lang="en-US" sz="2000" dirty="0">
                <a:solidFill>
                  <a:schemeClr val="tx2"/>
                </a:solidFill>
                <a:latin typeface="Segoe UI" panose="020B0502040204020203" pitchFamily="34" charset="0"/>
                <a:cs typeface="Segoe UI" panose="020B0502040204020203" pitchFamily="34" charset="0"/>
              </a:rPr>
              <a:t>her 457 (b) plan</a:t>
            </a:r>
          </a:p>
          <a:p>
            <a:pPr marL="285750" indent="-285750">
              <a:lnSpc>
                <a:spcPct val="100000"/>
              </a:lnSpc>
              <a:spcBef>
                <a:spcPts val="1200"/>
              </a:spcBef>
              <a:buFont typeface="Courier New" panose="02070309020205020404" pitchFamily="49" charset="0"/>
              <a:buChar char="o"/>
            </a:pPr>
            <a:r>
              <a:rPr lang="en-US" sz="2000" dirty="0">
                <a:solidFill>
                  <a:schemeClr val="tx2"/>
                </a:solidFill>
                <a:latin typeface="Segoe UI" panose="020B0502040204020203" pitchFamily="34" charset="0"/>
                <a:cs typeface="Segoe UI" panose="020B0502040204020203" pitchFamily="34" charset="0"/>
              </a:rPr>
              <a:t>Her husband is unemployed</a:t>
            </a:r>
          </a:p>
          <a:p>
            <a:pPr marL="285750" indent="-285750">
              <a:lnSpc>
                <a:spcPct val="100000"/>
              </a:lnSpc>
              <a:spcBef>
                <a:spcPts val="1200"/>
              </a:spcBef>
              <a:buFont typeface="Courier New" panose="02070309020205020404" pitchFamily="49" charset="0"/>
              <a:buChar char="o"/>
            </a:pPr>
            <a:endParaRPr lang="en-US" sz="1800" dirty="0">
              <a:solidFill>
                <a:schemeClr val="tx2"/>
              </a:solidFill>
              <a:latin typeface="Segoe UI" panose="020B0502040204020203" pitchFamily="34" charset="0"/>
              <a:cs typeface="Segoe UI" panose="020B0502040204020203" pitchFamily="34" charset="0"/>
            </a:endParaRPr>
          </a:p>
          <a:p>
            <a:pPr marL="285750" indent="-285750">
              <a:lnSpc>
                <a:spcPct val="100000"/>
              </a:lnSpc>
              <a:spcBef>
                <a:spcPts val="1200"/>
              </a:spcBef>
              <a:buFont typeface="Courier New" panose="02070309020205020404" pitchFamily="49" charset="0"/>
              <a:buChar char="o"/>
            </a:pPr>
            <a:endParaRPr lang="en-US" sz="1800" dirty="0">
              <a:solidFill>
                <a:schemeClr val="tx2"/>
              </a:solidFill>
              <a:latin typeface="Segoe UI" panose="020B0502040204020203" pitchFamily="34" charset="0"/>
              <a:cs typeface="Segoe UI" panose="020B0502040204020203" pitchFamily="34" charset="0"/>
            </a:endParaRPr>
          </a:p>
        </p:txBody>
      </p:sp>
      <p:sp>
        <p:nvSpPr>
          <p:cNvPr id="37" name="Text Placeholder 12">
            <a:extLst>
              <a:ext uri="{FF2B5EF4-FFF2-40B4-BE49-F238E27FC236}">
                <a16:creationId xmlns:a16="http://schemas.microsoft.com/office/drawing/2014/main" id="{C7F52C64-B88C-4CBE-8517-AD8BE0DE2E9A}"/>
              </a:ext>
            </a:extLst>
          </p:cNvPr>
          <p:cNvSpPr txBox="1">
            <a:spLocks/>
          </p:cNvSpPr>
          <p:nvPr/>
        </p:nvSpPr>
        <p:spPr>
          <a:xfrm>
            <a:off x="384048" y="2200696"/>
            <a:ext cx="2400427" cy="647700"/>
          </a:xfrm>
          <a:prstGeom prst="rect">
            <a:avLst/>
          </a:prstGeom>
        </p:spPr>
        <p:txBody>
          <a:bodyPr bIns="164592" anchor="b" anchorCtr="0"/>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kern="1200" smtClean="0">
                <a:solidFill>
                  <a:srgbClr val="002577"/>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ts val="3600"/>
              </a:lnSpc>
            </a:pPr>
            <a:r>
              <a:rPr lang="en-US" sz="3300" b="1" dirty="0">
                <a:solidFill>
                  <a:srgbClr val="3369FF"/>
                </a:solidFill>
                <a:latin typeface="Segoe UI" panose="020B0502040204020203" pitchFamily="34" charset="0"/>
                <a:cs typeface="Segoe UI" panose="020B0502040204020203" pitchFamily="34" charset="0"/>
              </a:rPr>
              <a:t>Meet Jill</a:t>
            </a:r>
          </a:p>
        </p:txBody>
      </p:sp>
      <p:pic>
        <p:nvPicPr>
          <p:cNvPr id="4" name="Picture 3" descr="A person wearing glasses and a sweater laughing&#10;&#10;Description automatically generated">
            <a:extLst>
              <a:ext uri="{FF2B5EF4-FFF2-40B4-BE49-F238E27FC236}">
                <a16:creationId xmlns:a16="http://schemas.microsoft.com/office/drawing/2014/main" id="{E1C5E1C8-C224-EBEC-5850-5A0C804FB60B}"/>
              </a:ext>
            </a:extLst>
          </p:cNvPr>
          <p:cNvPicPr>
            <a:picLocks noChangeAspect="1"/>
          </p:cNvPicPr>
          <p:nvPr/>
        </p:nvPicPr>
        <p:blipFill rotWithShape="1">
          <a:blip r:embed="rId6"/>
          <a:srcRect l="2485" r="2485"/>
          <a:stretch/>
        </p:blipFill>
        <p:spPr>
          <a:xfrm>
            <a:off x="4021095" y="1943328"/>
            <a:ext cx="2286000" cy="2286000"/>
          </a:xfrm>
          <a:prstGeom prst="ellipse">
            <a:avLst/>
          </a:prstGeom>
          <a:effectLst>
            <a:outerShdw blurRad="165100" dist="38100" dir="2700000" algn="tl" rotWithShape="0">
              <a:srgbClr val="75787B">
                <a:alpha val="20000"/>
              </a:srgbClr>
            </a:outerShdw>
          </a:effectLst>
        </p:spPr>
      </p:pic>
      <p:sp>
        <p:nvSpPr>
          <p:cNvPr id="5" name="Text Placeholder 2">
            <a:extLst>
              <a:ext uri="{FF2B5EF4-FFF2-40B4-BE49-F238E27FC236}">
                <a16:creationId xmlns:a16="http://schemas.microsoft.com/office/drawing/2014/main" id="{851C04B9-01B3-4C04-7F18-FC8C84966419}"/>
              </a:ext>
            </a:extLst>
          </p:cNvPr>
          <p:cNvSpPr txBox="1">
            <a:spLocks/>
          </p:cNvSpPr>
          <p:nvPr/>
        </p:nvSpPr>
        <p:spPr>
          <a:xfrm>
            <a:off x="366483" y="6934200"/>
            <a:ext cx="6299493" cy="410136"/>
          </a:xfrm>
          <a:prstGeom prst="rect">
            <a:avLst/>
          </a:prstGeom>
        </p:spPr>
        <p:txBody>
          <a:bodyPr bIns="0" anchor="b"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12700" indent="-12700">
              <a:lnSpc>
                <a:spcPts val="1000"/>
              </a:lnSpc>
              <a:buNone/>
            </a:pPr>
            <a:r>
              <a:rPr lang="en-US" sz="800" dirty="0">
                <a:solidFill>
                  <a:srgbClr val="75787B"/>
                </a:solidFill>
                <a:latin typeface="Segoe UI" panose="020B0502040204020203" pitchFamily="34" charset="0"/>
                <a:cs typeface="Segoe UI" panose="020B0502040204020203" pitchFamily="34" charset="0"/>
              </a:rPr>
              <a:t>This hypothetical example assumes no other household income. For illustrative purposes only.</a:t>
            </a:r>
            <a:endParaRPr lang="en-US" sz="800" dirty="0">
              <a:solidFill>
                <a:srgbClr val="75787B"/>
              </a:solidFill>
              <a:latin typeface="Segoe UI" panose="020B0502040204020203" pitchFamily="34" charset="0"/>
              <a:ea typeface="Source Sans Pro" panose="020B0604020202020204" charset="0"/>
              <a:cs typeface="Segoe UI" panose="020B0502040204020203" pitchFamily="34" charset="0"/>
            </a:endParaRPr>
          </a:p>
        </p:txBody>
      </p:sp>
    </p:spTree>
    <p:extLst>
      <p:ext uri="{BB962C8B-B14F-4D97-AF65-F5344CB8AC3E}">
        <p14:creationId xmlns:p14="http://schemas.microsoft.com/office/powerpoint/2010/main" val="20605286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White_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FFFFFF">
              <a:alpha val="49000"/>
            </a:srgb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6500" b="1" dirty="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Q Blue Master Slides">
  <a:themeElements>
    <a:clrScheme name="Custom 1">
      <a:dk1>
        <a:srgbClr val="002577"/>
      </a:dk1>
      <a:lt1>
        <a:srgbClr val="3369FF"/>
      </a:lt1>
      <a:dk2>
        <a:srgbClr val="73BEFF"/>
      </a:dk2>
      <a:lt2>
        <a:srgbClr val="FFFFFF"/>
      </a:lt2>
      <a:accent1>
        <a:srgbClr val="E9E9E9"/>
      </a:accent1>
      <a:accent2>
        <a:srgbClr val="74787B"/>
      </a:accent2>
      <a:accent3>
        <a:srgbClr val="000000"/>
      </a:accent3>
      <a:accent4>
        <a:srgbClr val="7153FA"/>
      </a:accent4>
      <a:accent5>
        <a:srgbClr val="8C2432"/>
      </a:accent5>
      <a:accent6>
        <a:srgbClr val="FF6157"/>
      </a:accent6>
      <a:hlink>
        <a:srgbClr val="F3CD30"/>
      </a:hlink>
      <a:folHlink>
        <a:srgbClr val="0025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edium Blue 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White_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6500" b="1" dirty="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White_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FFFFFF">
              <a:alpha val="49000"/>
            </a:srgb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6500" b="1" dirty="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AXA Charte PPT">
    <a:dk1>
      <a:sysClr val="windowText" lastClr="000000"/>
    </a:dk1>
    <a:lt1>
      <a:sysClr val="window" lastClr="FFFFFF"/>
    </a:lt1>
    <a:dk2>
      <a:srgbClr val="00008F"/>
    </a:dk2>
    <a:lt2>
      <a:srgbClr val="FCD385"/>
    </a:lt2>
    <a:accent1>
      <a:srgbClr val="027180"/>
    </a:accent1>
    <a:accent2>
      <a:srgbClr val="E196AA"/>
    </a:accent2>
    <a:accent3>
      <a:srgbClr val="00AEC6"/>
    </a:accent3>
    <a:accent4>
      <a:srgbClr val="914146"/>
    </a:accent4>
    <a:accent5>
      <a:srgbClr val="343C3D"/>
    </a:accent5>
    <a:accent6>
      <a:srgbClr val="B5D0EE"/>
    </a:accent6>
    <a:hlink>
      <a:srgbClr val="00008F"/>
    </a:hlink>
    <a:folHlink>
      <a:srgbClr val="BFBFBF"/>
    </a:folHlink>
  </a:clrScheme>
  <a:fontScheme name="charte PPT Axa">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B7EC057C3388948A1CE900C59BB16CB" ma:contentTypeVersion="12" ma:contentTypeDescription="Create a new document." ma:contentTypeScope="" ma:versionID="8477e3a32c52bcd0a1f5754bf5ed7e72">
  <xsd:schema xmlns:xsd="http://www.w3.org/2001/XMLSchema" xmlns:xs="http://www.w3.org/2001/XMLSchema" xmlns:p="http://schemas.microsoft.com/office/2006/metadata/properties" xmlns:ns2="c4057b67-a698-47f2-8240-3bbb8278879c" xmlns:ns3="0721d102-c0ba-4a17-8486-ef18752f46a4" targetNamespace="http://schemas.microsoft.com/office/2006/metadata/properties" ma:root="true" ma:fieldsID="aba9b93f49e0fc0412a0cccf0b57310b" ns2:_="" ns3:_="">
    <xsd:import namespace="c4057b67-a698-47f2-8240-3bbb8278879c"/>
    <xsd:import namespace="0721d102-c0ba-4a17-8486-ef18752f46a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057b67-a698-47f2-8240-3bbb827887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e04b049-f472-44b8-8781-0cfba27cd2b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21d102-c0ba-4a17-8486-ef18752f46a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dd52b05-c16c-415f-ae85-2fa239b23dcb}" ma:internalName="TaxCatchAll" ma:showField="CatchAllData" ma:web="0721d102-c0ba-4a17-8486-ef18752f46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721d102-c0ba-4a17-8486-ef18752f46a4" xsi:nil="true"/>
    <lcf76f155ced4ddcb4097134ff3c332f xmlns="c4057b67-a698-47f2-8240-3bbb8278879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F82384E-967A-431D-A596-41414D53C627}">
  <ds:schemaRefs>
    <ds:schemaRef ds:uri="http://schemas.microsoft.com/sharepoint/v3/contenttype/forms"/>
  </ds:schemaRefs>
</ds:datastoreItem>
</file>

<file path=customXml/itemProps2.xml><?xml version="1.0" encoding="utf-8"?>
<ds:datastoreItem xmlns:ds="http://schemas.openxmlformats.org/officeDocument/2006/customXml" ds:itemID="{060DE1C7-AB1A-4822-9220-263EA255A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057b67-a698-47f2-8240-3bbb8278879c"/>
    <ds:schemaRef ds:uri="0721d102-c0ba-4a17-8486-ef18752f46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77FAA2-A4F3-41E8-817F-855624335B93}">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6beb687c-0f80-47cd-ab90-cd2396461560"/>
    <ds:schemaRef ds:uri="ac20609a-3051-41d9-b17a-8705bef0fda4"/>
    <ds:schemaRef ds:uri="http://www.w3.org/XML/1998/namespace"/>
    <ds:schemaRef ds:uri="0721d102-c0ba-4a17-8486-ef18752f46a4"/>
    <ds:schemaRef ds:uri="c4057b67-a698-47f2-8240-3bbb8278879c"/>
  </ds:schemaRefs>
</ds:datastoreItem>
</file>

<file path=docProps/app.xml><?xml version="1.0" encoding="utf-8"?>
<Properties xmlns="http://schemas.openxmlformats.org/officeDocument/2006/extended-properties" xmlns:vt="http://schemas.openxmlformats.org/officeDocument/2006/docPropsVTypes">
  <Template>Office Theme</Template>
  <TotalTime>50547</TotalTime>
  <Words>5617</Words>
  <Application>Microsoft Office PowerPoint</Application>
  <PresentationFormat>Custom</PresentationFormat>
  <Paragraphs>597</Paragraphs>
  <Slides>37</Slides>
  <Notes>35</Notes>
  <HiddenSlides>0</HiddenSlides>
  <MMClips>0</MMClips>
  <ScaleCrop>false</ScaleCrop>
  <HeadingPairs>
    <vt:vector size="8" baseType="variant">
      <vt:variant>
        <vt:lpstr>Fonts Used</vt:lpstr>
      </vt:variant>
      <vt:variant>
        <vt:i4>14</vt:i4>
      </vt:variant>
      <vt:variant>
        <vt:lpstr>Theme</vt:lpstr>
      </vt:variant>
      <vt:variant>
        <vt:i4>5</vt:i4>
      </vt:variant>
      <vt:variant>
        <vt:lpstr>Embedded OLE Servers</vt:lpstr>
      </vt:variant>
      <vt:variant>
        <vt:i4>1</vt:i4>
      </vt:variant>
      <vt:variant>
        <vt:lpstr>Slide Titles</vt:lpstr>
      </vt:variant>
      <vt:variant>
        <vt:i4>37</vt:i4>
      </vt:variant>
    </vt:vector>
  </HeadingPairs>
  <TitlesOfParts>
    <vt:vector size="57" baseType="lpstr">
      <vt:lpstr>Arial</vt:lpstr>
      <vt:lpstr>Calibri</vt:lpstr>
      <vt:lpstr>Century Gothic</vt:lpstr>
      <vt:lpstr>Courier New</vt:lpstr>
      <vt:lpstr>GT America</vt:lpstr>
      <vt:lpstr>Helvetica</vt:lpstr>
      <vt:lpstr>IBM Eliot Sans</vt:lpstr>
      <vt:lpstr>IBM Eliot Sans Medium</vt:lpstr>
      <vt:lpstr>IBM Plex Sans Medium</vt:lpstr>
      <vt:lpstr>Segoe UI</vt:lpstr>
      <vt:lpstr>Segoe UI Historic</vt:lpstr>
      <vt:lpstr>Segoe UI Semibold</vt:lpstr>
      <vt:lpstr>Source Sans Pro</vt:lpstr>
      <vt:lpstr>source-sans-pro-regular</vt:lpstr>
      <vt:lpstr>2_White_Master slides</vt:lpstr>
      <vt:lpstr>EQ Blue Master Slides</vt:lpstr>
      <vt:lpstr>Medium Blue Master slides</vt:lpstr>
      <vt:lpstr>3_White_Master slides</vt:lpstr>
      <vt:lpstr>4_White_Master slides</vt:lpstr>
      <vt:lpstr>think-cell Slide</vt:lpstr>
      <vt:lpstr>PowerPoint Presentation</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Protection vs. choice</vt:lpstr>
      <vt:lpstr>PowerPoint Presentation</vt:lpstr>
      <vt:lpstr>PowerPoint Presentation</vt:lpstr>
      <vt:lpstr>PowerPoint Presentation</vt:lpstr>
      <vt:lpstr>Enroll in three simple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Hammock</dc:creator>
  <cp:lastModifiedBy>DiMora, Gabrielle</cp:lastModifiedBy>
  <cp:revision>1673</cp:revision>
  <cp:lastPrinted>2019-08-28T13:05:59Z</cp:lastPrinted>
  <dcterms:created xsi:type="dcterms:W3CDTF">2019-07-19T18:11:56Z</dcterms:created>
  <dcterms:modified xsi:type="dcterms:W3CDTF">2025-10-06T16:59:44Z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af8cff97-6a5d-431b-8679-3ef763e3727b</vt:lpwstr>
  </property>
  <property fmtid="{D5CDD505-2E9C-101B-9397-08002B2CF9AE}" pid="3" name="DocumentSource1">
    <vt:lpwstr>1;#eDOX|dbdf074c-48cf-4384-adc6-d2152712d3e2;#18;#ADL|451c10f9-a6ec-4701-969e-cf5ecce0ecbf</vt:lpwstr>
  </property>
  <property fmtid="{D5CDD505-2E9C-101B-9397-08002B2CF9AE}" pid="4" name="DocumentType1">
    <vt:lpwstr>15;#Marketing Material|31c0caa7-5236-4218-b3d9-c93a6a728a07;#20;#Presentation|8b9a7635-b49a-4f1c-b0ea-e0c013228d29;#24;#Public|06aef62c-c796-46dd-a4d0-4224b632869e</vt:lpwstr>
  </property>
  <property fmtid="{D5CDD505-2E9C-101B-9397-08002B2CF9AE}" pid="5" name="ProductService1">
    <vt:lpwstr>3;#None|d9764e70-6c24-4864-bf04-7c169412843e</vt:lpwstr>
  </property>
  <property fmtid="{D5CDD505-2E9C-101B-9397-08002B2CF9AE}" pid="6" name="WorkflowChangePath">
    <vt:lpwstr>b1d176f0-71a4-4b61-9caa-779e90625ad0,8;</vt:lpwstr>
  </property>
  <property fmtid="{D5CDD505-2E9C-101B-9397-08002B2CF9AE}" pid="7" name="URL">
    <vt:lpwstr/>
  </property>
  <property fmtid="{D5CDD505-2E9C-101B-9397-08002B2CF9AE}" pid="8" name="MSIP_Label_99b7c9f1-edc9-483d-bf92-c27664b87c1b_Enabled">
    <vt:lpwstr>true</vt:lpwstr>
  </property>
  <property fmtid="{D5CDD505-2E9C-101B-9397-08002B2CF9AE}" pid="9" name="MSIP_Label_99b7c9f1-edc9-483d-bf92-c27664b87c1b_SetDate">
    <vt:lpwstr>2023-12-12T18:53:34Z</vt:lpwstr>
  </property>
  <property fmtid="{D5CDD505-2E9C-101B-9397-08002B2CF9AE}" pid="10" name="MSIP_Label_99b7c9f1-edc9-483d-bf92-c27664b87c1b_Method">
    <vt:lpwstr>Privileged</vt:lpwstr>
  </property>
  <property fmtid="{D5CDD505-2E9C-101B-9397-08002B2CF9AE}" pid="11" name="MSIP_Label_99b7c9f1-edc9-483d-bf92-c27664b87c1b_Name">
    <vt:lpwstr>Public</vt:lpwstr>
  </property>
  <property fmtid="{D5CDD505-2E9C-101B-9397-08002B2CF9AE}" pid="12" name="MSIP_Label_99b7c9f1-edc9-483d-bf92-c27664b87c1b_SiteId">
    <vt:lpwstr>0ed45188-c605-4511-8b80-3a5831be1abc</vt:lpwstr>
  </property>
  <property fmtid="{D5CDD505-2E9C-101B-9397-08002B2CF9AE}" pid="13" name="MSIP_Label_99b7c9f1-edc9-483d-bf92-c27664b87c1b_ActionId">
    <vt:lpwstr>f5e341fa-711a-4220-bb74-12b3fbc3bfbc</vt:lpwstr>
  </property>
  <property fmtid="{D5CDD505-2E9C-101B-9397-08002B2CF9AE}" pid="14" name="MSIP_Label_99b7c9f1-edc9-483d-bf92-c27664b87c1b_ContentBits">
    <vt:lpwstr>0</vt:lpwstr>
  </property>
  <property fmtid="{D5CDD505-2E9C-101B-9397-08002B2CF9AE}" pid="15" name="ContentTypeId">
    <vt:lpwstr>0x0101002B7EC057C3388948A1CE900C59BB16CB</vt:lpwstr>
  </property>
  <property fmtid="{D5CDD505-2E9C-101B-9397-08002B2CF9AE}" pid="16" name="MediaServiceImageTags">
    <vt:lpwstr/>
  </property>
</Properties>
</file>