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471" r:id="rId3"/>
    <p:sldId id="477" r:id="rId4"/>
    <p:sldId id="478" r:id="rId5"/>
    <p:sldId id="479" r:id="rId6"/>
    <p:sldId id="468" r:id="rId7"/>
    <p:sldId id="475" r:id="rId8"/>
    <p:sldId id="480" r:id="rId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ngwell, Tina" initials="LT" lastIdx="1" clrIdx="0">
    <p:extLst>
      <p:ext uri="{19B8F6BF-5375-455C-9EA6-DF929625EA0E}">
        <p15:presenceInfo xmlns:p15="http://schemas.microsoft.com/office/powerpoint/2012/main" userId="S::longwell@summitfcu.org::1e5908ee-4a94-4977-891e-55216ca28b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9DC23B"/>
    <a:srgbClr val="25408F"/>
    <a:srgbClr val="F7FAF0"/>
    <a:srgbClr val="C0504D"/>
    <a:srgbClr val="F2DCDB"/>
    <a:srgbClr val="646569"/>
    <a:srgbClr val="FDFCE3"/>
    <a:srgbClr val="FCFBD5"/>
    <a:srgbClr val="F9F9BF"/>
    <a:srgbClr val="E2E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0" autoAdjust="0"/>
    <p:restoredTop sz="93116" autoAdjust="0"/>
  </p:normalViewPr>
  <p:slideViewPr>
    <p:cSldViewPr>
      <p:cViewPr varScale="1">
        <p:scale>
          <a:sx n="78" d="100"/>
          <a:sy n="78" d="100"/>
        </p:scale>
        <p:origin x="1882" y="2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63EED0-4DD9-4066-8D44-A4BE45F04C05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B9806A3-E25B-4D56-A396-96A664137D93}">
      <dgm:prSet phldrT="[Text]" custT="1"/>
      <dgm:spPr/>
      <dgm:t>
        <a:bodyPr/>
        <a:lstStyle/>
        <a:p>
          <a:r>
            <a:rPr lang="en-US" sz="1500" b="1" dirty="0">
              <a:latin typeface="Calibri" panose="020F0502020204030204" pitchFamily="34" charset="0"/>
              <a:cs typeface="Calibri" panose="020F0502020204030204" pitchFamily="34" charset="0"/>
            </a:rPr>
            <a:t>Smart Saving</a:t>
          </a:r>
        </a:p>
      </dgm:t>
    </dgm:pt>
    <dgm:pt modelId="{189E3C32-2FB1-480E-8827-9A604041EE37}" type="parTrans" cxnId="{9F6C082C-F8BA-48D0-94F9-5F2F0CAF7DBA}">
      <dgm:prSet/>
      <dgm:spPr/>
      <dgm:t>
        <a:bodyPr/>
        <a:lstStyle/>
        <a:p>
          <a:endParaRPr lang="en-US"/>
        </a:p>
      </dgm:t>
    </dgm:pt>
    <dgm:pt modelId="{2D7C05B9-BB46-4667-80BE-F2AFE143E0F0}" type="sibTrans" cxnId="{9F6C082C-F8BA-48D0-94F9-5F2F0CAF7DBA}">
      <dgm:prSet/>
      <dgm:spPr/>
      <dgm:t>
        <a:bodyPr/>
        <a:lstStyle/>
        <a:p>
          <a:endParaRPr lang="en-US"/>
        </a:p>
      </dgm:t>
    </dgm:pt>
    <dgm:pt modelId="{BAB42D4D-B71A-4008-88B2-56ADE65E8CAD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Traditional Checking</a:t>
          </a:r>
        </a:p>
      </dgm:t>
    </dgm:pt>
    <dgm:pt modelId="{DA7FCC84-A08D-4E11-B520-494D971E5E67}" type="parTrans" cxnId="{8AD64D1F-2951-4989-B248-2C5AB35C563F}">
      <dgm:prSet/>
      <dgm:spPr/>
      <dgm:t>
        <a:bodyPr/>
        <a:lstStyle/>
        <a:p>
          <a:endParaRPr lang="en-US"/>
        </a:p>
      </dgm:t>
    </dgm:pt>
    <dgm:pt modelId="{321ADF02-014C-4856-8080-2BEF7EE4A7F6}" type="sibTrans" cxnId="{8AD64D1F-2951-4989-B248-2C5AB35C563F}">
      <dgm:prSet/>
      <dgm:spPr/>
      <dgm:t>
        <a:bodyPr/>
        <a:lstStyle/>
        <a:p>
          <a:endParaRPr lang="en-US"/>
        </a:p>
      </dgm:t>
    </dgm:pt>
    <dgm:pt modelId="{01C2093E-9543-44E1-8339-AF1AB1C1A172}">
      <dgm:prSet phldrT="[Text]" custT="1"/>
      <dgm:spPr/>
      <dgm:t>
        <a:bodyPr/>
        <a:lstStyle/>
        <a:p>
          <a:r>
            <a:rPr lang="en-US" sz="1500" b="1" dirty="0">
              <a:latin typeface="Calibri" panose="020F0502020204030204" pitchFamily="34" charset="0"/>
              <a:cs typeface="Calibri" panose="020F0502020204030204" pitchFamily="34" charset="0"/>
            </a:rPr>
            <a:t>Happy Borrowing</a:t>
          </a:r>
        </a:p>
      </dgm:t>
    </dgm:pt>
    <dgm:pt modelId="{45CC3C2E-3DD9-4F9C-BC08-3C783D10C01A}" type="parTrans" cxnId="{482400F2-EB32-4E20-B7A4-43C434FCE699}">
      <dgm:prSet/>
      <dgm:spPr/>
      <dgm:t>
        <a:bodyPr/>
        <a:lstStyle/>
        <a:p>
          <a:endParaRPr lang="en-US"/>
        </a:p>
      </dgm:t>
    </dgm:pt>
    <dgm:pt modelId="{CFBB240C-AF3E-4186-BD06-E8B3D563E0C1}" type="sibTrans" cxnId="{482400F2-EB32-4E20-B7A4-43C434FCE699}">
      <dgm:prSet/>
      <dgm:spPr/>
      <dgm:t>
        <a:bodyPr/>
        <a:lstStyle/>
        <a:p>
          <a:endParaRPr lang="en-US"/>
        </a:p>
      </dgm:t>
    </dgm:pt>
    <dgm:pt modelId="{F759585C-57DB-4A63-B079-8DBEBFEFCF25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Mortgages</a:t>
          </a:r>
        </a:p>
      </dgm:t>
    </dgm:pt>
    <dgm:pt modelId="{A42F3FAE-9066-4986-B44D-81A3E0952E52}" type="parTrans" cxnId="{611BCD41-D45B-46F6-A903-6645524EAB64}">
      <dgm:prSet/>
      <dgm:spPr/>
      <dgm:t>
        <a:bodyPr/>
        <a:lstStyle/>
        <a:p>
          <a:endParaRPr lang="en-US"/>
        </a:p>
      </dgm:t>
    </dgm:pt>
    <dgm:pt modelId="{4B0C5DA1-11AC-4C87-AF0D-766C0043D6D5}" type="sibTrans" cxnId="{611BCD41-D45B-46F6-A903-6645524EAB64}">
      <dgm:prSet/>
      <dgm:spPr/>
      <dgm:t>
        <a:bodyPr/>
        <a:lstStyle/>
        <a:p>
          <a:endParaRPr lang="en-US"/>
        </a:p>
      </dgm:t>
    </dgm:pt>
    <dgm:pt modelId="{33300ACC-D04C-4A61-936F-A96F3EAD16AF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Visa Credit Cards w/ rewards</a:t>
          </a:r>
        </a:p>
      </dgm:t>
    </dgm:pt>
    <dgm:pt modelId="{DF2DD9D2-6CAC-40FF-8CCD-C01B3FBC87A2}" type="parTrans" cxnId="{BBD8AB0B-8904-4F9C-A653-C367F20CA1E8}">
      <dgm:prSet/>
      <dgm:spPr/>
      <dgm:t>
        <a:bodyPr/>
        <a:lstStyle/>
        <a:p>
          <a:endParaRPr lang="en-US"/>
        </a:p>
      </dgm:t>
    </dgm:pt>
    <dgm:pt modelId="{C3ECE743-E0F5-40DA-A17C-1589B46AAAF6}" type="sibTrans" cxnId="{BBD8AB0B-8904-4F9C-A653-C367F20CA1E8}">
      <dgm:prSet/>
      <dgm:spPr/>
      <dgm:t>
        <a:bodyPr/>
        <a:lstStyle/>
        <a:p>
          <a:endParaRPr lang="en-US"/>
        </a:p>
      </dgm:t>
    </dgm:pt>
    <dgm:pt modelId="{F7DD06B2-5C69-47A2-934B-4AE058EB3927}">
      <dgm:prSet phldrT="[Text]" custT="1"/>
      <dgm:spPr/>
      <dgm:t>
        <a:bodyPr/>
        <a:lstStyle/>
        <a:p>
          <a:r>
            <a:rPr lang="en-US" sz="1500" b="1" dirty="0">
              <a:latin typeface="Calibri" panose="020F0502020204030204" pitchFamily="34" charset="0"/>
              <a:cs typeface="Calibri" panose="020F0502020204030204" pitchFamily="34" charset="0"/>
            </a:rPr>
            <a:t>Convenient Services</a:t>
          </a:r>
        </a:p>
      </dgm:t>
    </dgm:pt>
    <dgm:pt modelId="{1A92E2AD-B3D5-4496-9E61-214D439BB790}" type="parTrans" cxnId="{330F86D9-C93C-4FFC-8AD1-7C18F51828BE}">
      <dgm:prSet/>
      <dgm:spPr/>
      <dgm:t>
        <a:bodyPr/>
        <a:lstStyle/>
        <a:p>
          <a:endParaRPr lang="en-US"/>
        </a:p>
      </dgm:t>
    </dgm:pt>
    <dgm:pt modelId="{21D6808C-B18A-454E-B3D3-C706911AFA10}" type="sibTrans" cxnId="{330F86D9-C93C-4FFC-8AD1-7C18F51828BE}">
      <dgm:prSet/>
      <dgm:spPr/>
      <dgm:t>
        <a:bodyPr/>
        <a:lstStyle/>
        <a:p>
          <a:endParaRPr lang="en-US"/>
        </a:p>
      </dgm:t>
    </dgm:pt>
    <dgm:pt modelId="{F7CBA15B-2103-47A9-88CF-D51FE3E86184}">
      <dgm:prSet phldrT="[Text]"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Virtual Branch Banking</a:t>
          </a:r>
        </a:p>
      </dgm:t>
    </dgm:pt>
    <dgm:pt modelId="{7D336F18-2BBE-4DF0-91BE-2C5CBEBA4BBB}" type="parTrans" cxnId="{BBBF235C-F509-4779-96F6-C95A53489F5F}">
      <dgm:prSet/>
      <dgm:spPr/>
      <dgm:t>
        <a:bodyPr/>
        <a:lstStyle/>
        <a:p>
          <a:endParaRPr lang="en-US"/>
        </a:p>
      </dgm:t>
    </dgm:pt>
    <dgm:pt modelId="{F9C04A50-1818-4CAD-AF10-DE1F070EA3D3}" type="sibTrans" cxnId="{BBBF235C-F509-4779-96F6-C95A53489F5F}">
      <dgm:prSet/>
      <dgm:spPr/>
      <dgm:t>
        <a:bodyPr/>
        <a:lstStyle/>
        <a:p>
          <a:endParaRPr lang="en-US"/>
        </a:p>
      </dgm:t>
    </dgm:pt>
    <dgm:pt modelId="{C64E6D84-99C0-42D9-B9CD-8ACE42959C91}">
      <dgm:prSet phldrT="[Text]"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Direct Deposit</a:t>
          </a:r>
        </a:p>
      </dgm:t>
    </dgm:pt>
    <dgm:pt modelId="{C2AFD64C-A772-4B53-A82E-3CD98D50377F}" type="parTrans" cxnId="{84033965-5A34-45D3-9920-F0029028BF46}">
      <dgm:prSet/>
      <dgm:spPr/>
      <dgm:t>
        <a:bodyPr/>
        <a:lstStyle/>
        <a:p>
          <a:endParaRPr lang="en-US"/>
        </a:p>
      </dgm:t>
    </dgm:pt>
    <dgm:pt modelId="{4DCD3864-9216-4D37-9DB0-028E0ECB398F}" type="sibTrans" cxnId="{84033965-5A34-45D3-9920-F0029028BF46}">
      <dgm:prSet/>
      <dgm:spPr/>
      <dgm:t>
        <a:bodyPr/>
        <a:lstStyle/>
        <a:p>
          <a:endParaRPr lang="en-US"/>
        </a:p>
      </dgm:t>
    </dgm:pt>
    <dgm:pt modelId="{9D5E4A8E-A35A-47EF-9048-61AE656601F2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Home Buyers Dream Program</a:t>
          </a:r>
        </a:p>
      </dgm:t>
    </dgm:pt>
    <dgm:pt modelId="{417B8DD7-306C-43BE-A92B-34F8F7B22D8C}" type="parTrans" cxnId="{0F4B07FE-E2EF-4A33-9A10-46E1ACF96DC0}">
      <dgm:prSet/>
      <dgm:spPr/>
      <dgm:t>
        <a:bodyPr/>
        <a:lstStyle/>
        <a:p>
          <a:endParaRPr lang="en-US"/>
        </a:p>
      </dgm:t>
    </dgm:pt>
    <dgm:pt modelId="{40AFB26B-D620-43F4-8971-2E9644FEDA1E}" type="sibTrans" cxnId="{0F4B07FE-E2EF-4A33-9A10-46E1ACF96DC0}">
      <dgm:prSet/>
      <dgm:spPr/>
      <dgm:t>
        <a:bodyPr/>
        <a:lstStyle/>
        <a:p>
          <a:endParaRPr lang="en-US"/>
        </a:p>
      </dgm:t>
    </dgm:pt>
    <dgm:pt modelId="{3E3290EB-0D52-41CF-9D37-2ABC44A6A643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Auto Loans </a:t>
          </a:r>
        </a:p>
      </dgm:t>
    </dgm:pt>
    <dgm:pt modelId="{1B79DB6D-FECE-41B1-90AC-DA6A68217D91}" type="parTrans" cxnId="{628ED6A5-2602-4DD9-82C3-D8DD4C752414}">
      <dgm:prSet/>
      <dgm:spPr/>
      <dgm:t>
        <a:bodyPr/>
        <a:lstStyle/>
        <a:p>
          <a:endParaRPr lang="en-US"/>
        </a:p>
      </dgm:t>
    </dgm:pt>
    <dgm:pt modelId="{46DFAE22-72CF-4260-86C3-E4FC63FA99CE}" type="sibTrans" cxnId="{628ED6A5-2602-4DD9-82C3-D8DD4C752414}">
      <dgm:prSet/>
      <dgm:spPr/>
      <dgm:t>
        <a:bodyPr/>
        <a:lstStyle/>
        <a:p>
          <a:endParaRPr lang="en-US"/>
        </a:p>
      </dgm:t>
    </dgm:pt>
    <dgm:pt modelId="{964CF074-F11C-4059-B9CB-C4AB60602503}">
      <dgm:prSet phldrT="[Text]"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Mobile &amp; Online Banking</a:t>
          </a:r>
        </a:p>
      </dgm:t>
    </dgm:pt>
    <dgm:pt modelId="{1146AA61-D58D-4AE2-B03F-A9E17E2B1476}" type="parTrans" cxnId="{24A0BAD3-5DCB-4413-922B-389CB31E3396}">
      <dgm:prSet/>
      <dgm:spPr/>
      <dgm:t>
        <a:bodyPr/>
        <a:lstStyle/>
        <a:p>
          <a:endParaRPr lang="en-US"/>
        </a:p>
      </dgm:t>
    </dgm:pt>
    <dgm:pt modelId="{BD58A5DA-71DC-4854-A3B2-C47CDEB600C1}" type="sibTrans" cxnId="{24A0BAD3-5DCB-4413-922B-389CB31E3396}">
      <dgm:prSet/>
      <dgm:spPr/>
      <dgm:t>
        <a:bodyPr/>
        <a:lstStyle/>
        <a:p>
          <a:endParaRPr lang="en-US"/>
        </a:p>
      </dgm:t>
    </dgm:pt>
    <dgm:pt modelId="{28D8CC97-0ABD-4CA4-A53F-083405B41FF4}">
      <dgm:prSet phldrT="[Text]"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Quik Tran</a:t>
          </a:r>
        </a:p>
      </dgm:t>
    </dgm:pt>
    <dgm:pt modelId="{1ECD70C1-8DE4-4B19-984E-E4C2C0BB84A6}" type="parTrans" cxnId="{6076907C-5069-4893-BF8A-607778087EF3}">
      <dgm:prSet/>
      <dgm:spPr/>
      <dgm:t>
        <a:bodyPr/>
        <a:lstStyle/>
        <a:p>
          <a:endParaRPr lang="en-US"/>
        </a:p>
      </dgm:t>
    </dgm:pt>
    <dgm:pt modelId="{1EFFAC9D-5ABF-4026-9973-6D4925E8E9E8}" type="sibTrans" cxnId="{6076907C-5069-4893-BF8A-607778087EF3}">
      <dgm:prSet/>
      <dgm:spPr/>
      <dgm:t>
        <a:bodyPr/>
        <a:lstStyle/>
        <a:p>
          <a:endParaRPr lang="en-US"/>
        </a:p>
      </dgm:t>
    </dgm:pt>
    <dgm:pt modelId="{F5FD8CEF-8703-476A-9044-2ABC03985159}">
      <dgm:prSet phldrT="[Text]"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Payroll Deduction</a:t>
          </a:r>
        </a:p>
      </dgm:t>
    </dgm:pt>
    <dgm:pt modelId="{E2895076-5DF9-4BE6-9AD7-A410BA87A4ED}" type="parTrans" cxnId="{EE442599-03DE-4A86-8EF9-118AFB558885}">
      <dgm:prSet/>
      <dgm:spPr/>
      <dgm:t>
        <a:bodyPr/>
        <a:lstStyle/>
        <a:p>
          <a:endParaRPr lang="en-US"/>
        </a:p>
      </dgm:t>
    </dgm:pt>
    <dgm:pt modelId="{D92EFEA2-4960-49D0-A9C4-80DD1C53AE00}" type="sibTrans" cxnId="{EE442599-03DE-4A86-8EF9-118AFB558885}">
      <dgm:prSet/>
      <dgm:spPr/>
      <dgm:t>
        <a:bodyPr/>
        <a:lstStyle/>
        <a:p>
          <a:endParaRPr lang="en-US"/>
        </a:p>
      </dgm:t>
    </dgm:pt>
    <dgm:pt modelId="{D55B2D16-AC87-4280-9A79-CA21B0203A74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Visa Debit Cards w/rewards</a:t>
          </a:r>
        </a:p>
      </dgm:t>
    </dgm:pt>
    <dgm:pt modelId="{15488AC4-84AC-4443-98E7-7FA257FB5771}" type="parTrans" cxnId="{9ACF5F29-B881-4A66-8184-50E6999B09B5}">
      <dgm:prSet/>
      <dgm:spPr/>
      <dgm:t>
        <a:bodyPr/>
        <a:lstStyle/>
        <a:p>
          <a:endParaRPr lang="en-US"/>
        </a:p>
      </dgm:t>
    </dgm:pt>
    <dgm:pt modelId="{3BB28501-99D6-42F2-BAB1-EA81418E9DB6}" type="sibTrans" cxnId="{9ACF5F29-B881-4A66-8184-50E6999B09B5}">
      <dgm:prSet/>
      <dgm:spPr/>
      <dgm:t>
        <a:bodyPr/>
        <a:lstStyle/>
        <a:p>
          <a:endParaRPr lang="en-US"/>
        </a:p>
      </dgm:t>
    </dgm:pt>
    <dgm:pt modelId="{D625CF5C-F679-438B-B842-BF2EE23018D2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Youth Accounts</a:t>
          </a:r>
        </a:p>
      </dgm:t>
    </dgm:pt>
    <dgm:pt modelId="{95022DAF-6499-49AF-9EFA-639AD96DE0DB}" type="parTrans" cxnId="{EB967B79-2BF8-45D0-8C7B-BFB7D5F9F326}">
      <dgm:prSet/>
      <dgm:spPr/>
      <dgm:t>
        <a:bodyPr/>
        <a:lstStyle/>
        <a:p>
          <a:endParaRPr lang="en-US"/>
        </a:p>
      </dgm:t>
    </dgm:pt>
    <dgm:pt modelId="{7678C17B-30F1-41E7-9041-B14431EB5825}" type="sibTrans" cxnId="{EB967B79-2BF8-45D0-8C7B-BFB7D5F9F326}">
      <dgm:prSet/>
      <dgm:spPr/>
      <dgm:t>
        <a:bodyPr/>
        <a:lstStyle/>
        <a:p>
          <a:endParaRPr lang="en-US"/>
        </a:p>
      </dgm:t>
    </dgm:pt>
    <dgm:pt modelId="{5DD939EB-CF0A-4A69-AF73-1AA6CEA9CDEF}">
      <dgm:prSet phldrT="[Text]"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Online Bill Payment</a:t>
          </a:r>
        </a:p>
      </dgm:t>
    </dgm:pt>
    <dgm:pt modelId="{F82CF688-FCF5-4180-ACD5-8B50FDFFE6B5}" type="parTrans" cxnId="{81ACFDEB-3954-4759-AF97-726329CB250A}">
      <dgm:prSet/>
      <dgm:spPr/>
      <dgm:t>
        <a:bodyPr/>
        <a:lstStyle/>
        <a:p>
          <a:endParaRPr lang="en-US"/>
        </a:p>
      </dgm:t>
    </dgm:pt>
    <dgm:pt modelId="{E3AED048-5DF8-4E1C-9E0C-DBB813A2C922}" type="sibTrans" cxnId="{81ACFDEB-3954-4759-AF97-726329CB250A}">
      <dgm:prSet/>
      <dgm:spPr/>
      <dgm:t>
        <a:bodyPr/>
        <a:lstStyle/>
        <a:p>
          <a:endParaRPr lang="en-US"/>
        </a:p>
      </dgm:t>
    </dgm:pt>
    <dgm:pt modelId="{CCE6D3AF-190D-4482-A93B-14755BD412E9}">
      <dgm:prSet phldrT="[Text]"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Digital Wallets</a:t>
          </a:r>
        </a:p>
      </dgm:t>
    </dgm:pt>
    <dgm:pt modelId="{7B06A7AA-F964-4DF7-965A-E4FC5AB79F24}" type="parTrans" cxnId="{9F03E392-3F3F-442D-A9A5-BA1CC74A9288}">
      <dgm:prSet/>
      <dgm:spPr/>
      <dgm:t>
        <a:bodyPr/>
        <a:lstStyle/>
        <a:p>
          <a:endParaRPr lang="en-US"/>
        </a:p>
      </dgm:t>
    </dgm:pt>
    <dgm:pt modelId="{53270BAF-5E07-47A2-8993-F644848B9241}" type="sibTrans" cxnId="{9F03E392-3F3F-442D-A9A5-BA1CC74A9288}">
      <dgm:prSet/>
      <dgm:spPr/>
      <dgm:t>
        <a:bodyPr/>
        <a:lstStyle/>
        <a:p>
          <a:endParaRPr lang="en-US"/>
        </a:p>
      </dgm:t>
    </dgm:pt>
    <dgm:pt modelId="{16A4DA5D-6955-4605-A629-93D708DCCF20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Money Markets and Share Certificates (CDs)</a:t>
          </a:r>
        </a:p>
      </dgm:t>
    </dgm:pt>
    <dgm:pt modelId="{9CE5EA01-94A2-4772-BA90-1E16C4A73BC8}" type="parTrans" cxnId="{FA3194B1-268F-4316-87DC-674803BB3B21}">
      <dgm:prSet/>
      <dgm:spPr/>
      <dgm:t>
        <a:bodyPr/>
        <a:lstStyle/>
        <a:p>
          <a:endParaRPr lang="en-US"/>
        </a:p>
      </dgm:t>
    </dgm:pt>
    <dgm:pt modelId="{5A8716F7-F855-4B1F-B6C1-0D0C19022314}" type="sibTrans" cxnId="{FA3194B1-268F-4316-87DC-674803BB3B21}">
      <dgm:prSet/>
      <dgm:spPr/>
      <dgm:t>
        <a:bodyPr/>
        <a:lstStyle/>
        <a:p>
          <a:endParaRPr lang="en-US"/>
        </a:p>
      </dgm:t>
    </dgm:pt>
    <dgm:pt modelId="{7BF2C542-A2D3-43CA-8D75-DE4BBB470BF2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Home Equity Products</a:t>
          </a:r>
        </a:p>
      </dgm:t>
    </dgm:pt>
    <dgm:pt modelId="{B900FEAA-5580-4853-ACDE-257B08BBF2FE}" type="parTrans" cxnId="{5D684CF5-27C6-47F9-8A46-1DC94C00B097}">
      <dgm:prSet/>
      <dgm:spPr/>
      <dgm:t>
        <a:bodyPr/>
        <a:lstStyle/>
        <a:p>
          <a:endParaRPr lang="en-US"/>
        </a:p>
      </dgm:t>
    </dgm:pt>
    <dgm:pt modelId="{B5644C16-0B56-4A5A-B74C-8C4C4E85DB8E}" type="sibTrans" cxnId="{5D684CF5-27C6-47F9-8A46-1DC94C00B097}">
      <dgm:prSet/>
      <dgm:spPr/>
      <dgm:t>
        <a:bodyPr/>
        <a:lstStyle/>
        <a:p>
          <a:endParaRPr lang="en-US"/>
        </a:p>
      </dgm:t>
    </dgm:pt>
    <dgm:pt modelId="{7D6D1043-381B-4C77-8766-6EF64C6F4A1E}">
      <dgm:prSet phldrT="[Text]"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endParaRPr lang="en-US" sz="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BE7FA75-30F4-496F-8FF3-DABE20BD7965}" type="parTrans" cxnId="{CC52D889-1BD3-42E5-AAE0-FBEA29FCC007}">
      <dgm:prSet/>
      <dgm:spPr/>
      <dgm:t>
        <a:bodyPr/>
        <a:lstStyle/>
        <a:p>
          <a:endParaRPr lang="en-US"/>
        </a:p>
      </dgm:t>
    </dgm:pt>
    <dgm:pt modelId="{3C13AF4D-8791-4665-8549-94D52DEA4E0D}" type="sibTrans" cxnId="{CC52D889-1BD3-42E5-AAE0-FBEA29FCC007}">
      <dgm:prSet/>
      <dgm:spPr/>
      <dgm:t>
        <a:bodyPr/>
        <a:lstStyle/>
        <a:p>
          <a:endParaRPr lang="en-US"/>
        </a:p>
      </dgm:t>
    </dgm:pt>
    <dgm:pt modelId="{6ECF7CF7-E3F6-472B-964F-F3908CC66144}">
      <dgm:prSet phldrT="[Text]"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endParaRPr lang="en-US" sz="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3C7BDFD-E22E-442E-8DEE-DC3802B2907D}" type="parTrans" cxnId="{6E4994CB-0A2A-490B-B36F-719E2E0700D2}">
      <dgm:prSet/>
      <dgm:spPr/>
      <dgm:t>
        <a:bodyPr/>
        <a:lstStyle/>
        <a:p>
          <a:endParaRPr lang="en-US"/>
        </a:p>
      </dgm:t>
    </dgm:pt>
    <dgm:pt modelId="{838D28E6-F3C6-4AFE-9641-9CF3BF34079E}" type="sibTrans" cxnId="{6E4994CB-0A2A-490B-B36F-719E2E0700D2}">
      <dgm:prSet/>
      <dgm:spPr/>
      <dgm:t>
        <a:bodyPr/>
        <a:lstStyle/>
        <a:p>
          <a:endParaRPr lang="en-US"/>
        </a:p>
      </dgm:t>
    </dgm:pt>
    <dgm:pt modelId="{B07C1DD2-0066-48DA-9965-44B759C4C11F}">
      <dgm:prSet phldrT="[Text]"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endParaRPr lang="en-US" sz="5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1CE53E1-3FAE-48AD-9DC2-801A38C7AC3F}" type="parTrans" cxnId="{ACCC36B6-DF4E-4587-BE67-0BC3F4A8BE00}">
      <dgm:prSet/>
      <dgm:spPr/>
      <dgm:t>
        <a:bodyPr/>
        <a:lstStyle/>
        <a:p>
          <a:endParaRPr lang="en-US"/>
        </a:p>
      </dgm:t>
    </dgm:pt>
    <dgm:pt modelId="{C5508D7A-508E-4161-B50A-4B94B12B2CBB}" type="sibTrans" cxnId="{ACCC36B6-DF4E-4587-BE67-0BC3F4A8BE00}">
      <dgm:prSet/>
      <dgm:spPr/>
      <dgm:t>
        <a:bodyPr/>
        <a:lstStyle/>
        <a:p>
          <a:endParaRPr lang="en-US"/>
        </a:p>
      </dgm:t>
    </dgm:pt>
    <dgm:pt modelId="{59A49509-DDE7-4F96-9532-B8A94E8CA2B5}">
      <dgm:prSet phldrT="[Text]"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endParaRPr lang="en-US" sz="5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262556B-2A06-4C49-81E6-51E3C80B3B66}" type="parTrans" cxnId="{BA731C51-78FD-420D-92C0-54BA7BAFBDED}">
      <dgm:prSet/>
      <dgm:spPr/>
      <dgm:t>
        <a:bodyPr/>
        <a:lstStyle/>
        <a:p>
          <a:endParaRPr lang="en-US"/>
        </a:p>
      </dgm:t>
    </dgm:pt>
    <dgm:pt modelId="{633B5C74-7FE9-44A0-96DB-624E8CBE9402}" type="sibTrans" cxnId="{BA731C51-78FD-420D-92C0-54BA7BAFBDED}">
      <dgm:prSet/>
      <dgm:spPr/>
      <dgm:t>
        <a:bodyPr/>
        <a:lstStyle/>
        <a:p>
          <a:endParaRPr lang="en-US"/>
        </a:p>
      </dgm:t>
    </dgm:pt>
    <dgm:pt modelId="{4711308C-7B60-40D9-9C6E-3462BCE98A1F}">
      <dgm:prSet phldrT="[Text]"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endParaRPr lang="en-US" sz="5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686F839-B919-4553-832A-75AB2F5606ED}" type="parTrans" cxnId="{82F85FD9-1912-4D96-AF82-D811366D1BB9}">
      <dgm:prSet/>
      <dgm:spPr/>
      <dgm:t>
        <a:bodyPr/>
        <a:lstStyle/>
        <a:p>
          <a:endParaRPr lang="en-US"/>
        </a:p>
      </dgm:t>
    </dgm:pt>
    <dgm:pt modelId="{8D3EF34B-BCF4-491C-AE58-C8453DC81411}" type="sibTrans" cxnId="{82F85FD9-1912-4D96-AF82-D811366D1BB9}">
      <dgm:prSet/>
      <dgm:spPr/>
      <dgm:t>
        <a:bodyPr/>
        <a:lstStyle/>
        <a:p>
          <a:endParaRPr lang="en-US"/>
        </a:p>
      </dgm:t>
    </dgm:pt>
    <dgm:pt modelId="{4D77751C-BDC2-4F52-9C9D-49A16CC30240}">
      <dgm:prSet phldrT="[Text]"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Financial Education &amp; Credit Counseling</a:t>
          </a:r>
        </a:p>
      </dgm:t>
    </dgm:pt>
    <dgm:pt modelId="{50A389C2-E8FC-4083-84F8-D7AA4E5385D5}" type="parTrans" cxnId="{E344D169-0778-4E97-B506-0F4214BAC4FB}">
      <dgm:prSet/>
      <dgm:spPr/>
      <dgm:t>
        <a:bodyPr/>
        <a:lstStyle/>
        <a:p>
          <a:endParaRPr lang="en-US"/>
        </a:p>
      </dgm:t>
    </dgm:pt>
    <dgm:pt modelId="{A7C68969-809B-4FE2-81D5-42921157688D}" type="sibTrans" cxnId="{E344D169-0778-4E97-B506-0F4214BAC4FB}">
      <dgm:prSet/>
      <dgm:spPr/>
      <dgm:t>
        <a:bodyPr/>
        <a:lstStyle/>
        <a:p>
          <a:endParaRPr lang="en-US"/>
        </a:p>
      </dgm:t>
    </dgm:pt>
    <dgm:pt modelId="{621C5F2D-2C63-42E1-B606-0696D8858801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Personal Loans	</a:t>
          </a:r>
        </a:p>
      </dgm:t>
    </dgm:pt>
    <dgm:pt modelId="{B589CCC9-3AEA-44CC-A6C1-617DFDC35D1B}" type="sibTrans" cxnId="{07492239-FBB2-4FEA-8AF4-811BBE2DB85B}">
      <dgm:prSet/>
      <dgm:spPr/>
      <dgm:t>
        <a:bodyPr/>
        <a:lstStyle/>
        <a:p>
          <a:endParaRPr lang="en-US"/>
        </a:p>
      </dgm:t>
    </dgm:pt>
    <dgm:pt modelId="{C848E136-301E-4A04-AFB3-5BBE4281F32F}" type="parTrans" cxnId="{07492239-FBB2-4FEA-8AF4-811BBE2DB85B}">
      <dgm:prSet/>
      <dgm:spPr/>
      <dgm:t>
        <a:bodyPr/>
        <a:lstStyle/>
        <a:p>
          <a:endParaRPr lang="en-US"/>
        </a:p>
      </dgm:t>
    </dgm:pt>
    <dgm:pt modelId="{0D1988C1-1AC7-4FDF-B53C-B5BEF3C2B031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endParaRPr lang="en-US" sz="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6FC03D7-8348-4E8F-B625-17EBA846C271}" type="parTrans" cxnId="{664F5E61-5D37-4DD5-9565-22384C2134FD}">
      <dgm:prSet/>
      <dgm:spPr/>
      <dgm:t>
        <a:bodyPr/>
        <a:lstStyle/>
        <a:p>
          <a:endParaRPr lang="en-US"/>
        </a:p>
      </dgm:t>
    </dgm:pt>
    <dgm:pt modelId="{AE97CDDC-3AD5-475B-A05D-948ECAF1A6DB}" type="sibTrans" cxnId="{664F5E61-5D37-4DD5-9565-22384C2134FD}">
      <dgm:prSet/>
      <dgm:spPr/>
      <dgm:t>
        <a:bodyPr/>
        <a:lstStyle/>
        <a:p>
          <a:endParaRPr lang="en-US"/>
        </a:p>
      </dgm:t>
    </dgm:pt>
    <dgm:pt modelId="{083435E9-910D-40C7-AA72-24888BA2DA8E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endParaRPr lang="en-US" sz="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4E96E52-3F76-471D-A3C6-4DCC497D5E72}" type="parTrans" cxnId="{CE5C8B1C-835A-4D81-A110-50C69653D648}">
      <dgm:prSet/>
      <dgm:spPr/>
      <dgm:t>
        <a:bodyPr/>
        <a:lstStyle/>
        <a:p>
          <a:endParaRPr lang="en-US"/>
        </a:p>
      </dgm:t>
    </dgm:pt>
    <dgm:pt modelId="{0BE910D8-C28D-44D6-A715-0AB1127A8B4C}" type="sibTrans" cxnId="{CE5C8B1C-835A-4D81-A110-50C69653D648}">
      <dgm:prSet/>
      <dgm:spPr/>
      <dgm:t>
        <a:bodyPr/>
        <a:lstStyle/>
        <a:p>
          <a:endParaRPr lang="en-US"/>
        </a:p>
      </dgm:t>
    </dgm:pt>
    <dgm:pt modelId="{04CE982D-0528-462B-95C1-BC663A3CBA96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endParaRPr lang="en-US" sz="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6370CC1-9B3D-4AD5-952C-DA0C5E5DF530}" type="parTrans" cxnId="{EED7B9FC-703A-4F67-A1AD-8FA1687DAF9C}">
      <dgm:prSet/>
      <dgm:spPr/>
      <dgm:t>
        <a:bodyPr/>
        <a:lstStyle/>
        <a:p>
          <a:endParaRPr lang="en-US"/>
        </a:p>
      </dgm:t>
    </dgm:pt>
    <dgm:pt modelId="{702CAB60-21B7-412D-BFA1-B214019EF1AA}" type="sibTrans" cxnId="{EED7B9FC-703A-4F67-A1AD-8FA1687DAF9C}">
      <dgm:prSet/>
      <dgm:spPr/>
      <dgm:t>
        <a:bodyPr/>
        <a:lstStyle/>
        <a:p>
          <a:endParaRPr lang="en-US"/>
        </a:p>
      </dgm:t>
    </dgm:pt>
    <dgm:pt modelId="{35F8BA19-5A90-4AFE-BDC2-D46BF962E244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endParaRPr lang="en-US" sz="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545A75A-DD52-49A8-A274-91AAFBB93641}" type="parTrans" cxnId="{9E1171BE-E715-4D11-9775-EBDC961316CD}">
      <dgm:prSet/>
      <dgm:spPr/>
      <dgm:t>
        <a:bodyPr/>
        <a:lstStyle/>
        <a:p>
          <a:endParaRPr lang="en-US"/>
        </a:p>
      </dgm:t>
    </dgm:pt>
    <dgm:pt modelId="{999C16E2-079B-436B-8BDF-4CCEFA14B80D}" type="sibTrans" cxnId="{9E1171BE-E715-4D11-9775-EBDC961316CD}">
      <dgm:prSet/>
      <dgm:spPr/>
      <dgm:t>
        <a:bodyPr/>
        <a:lstStyle/>
        <a:p>
          <a:endParaRPr lang="en-US"/>
        </a:p>
      </dgm:t>
    </dgm:pt>
    <dgm:pt modelId="{26C4A9D8-AA12-4888-A6B9-6FC59AD8C625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endParaRPr lang="en-US" sz="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4A58CD5-3EC6-40D3-A65A-11E2D2F055CC}" type="parTrans" cxnId="{7E0C03BF-2AC3-46DB-98D4-10D2E774A1A7}">
      <dgm:prSet/>
      <dgm:spPr/>
      <dgm:t>
        <a:bodyPr/>
        <a:lstStyle/>
        <a:p>
          <a:endParaRPr lang="en-US"/>
        </a:p>
      </dgm:t>
    </dgm:pt>
    <dgm:pt modelId="{05C8C936-137B-4434-93E8-89543D463C9B}" type="sibTrans" cxnId="{7E0C03BF-2AC3-46DB-98D4-10D2E774A1A7}">
      <dgm:prSet/>
      <dgm:spPr/>
      <dgm:t>
        <a:bodyPr/>
        <a:lstStyle/>
        <a:p>
          <a:endParaRPr lang="en-US"/>
        </a:p>
      </dgm:t>
    </dgm:pt>
    <dgm:pt modelId="{EBCECC83-29A2-4119-B78C-FE4DD738C4CB}">
      <dgm:prSet phldrT="[Text]" custT="1"/>
      <dgm:spPr/>
      <dgm:t>
        <a:bodyPr/>
        <a:lstStyle/>
        <a:p>
          <a:endParaRPr lang="en-US" sz="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9D961F-C9FC-4103-8D30-F5E4661B577D}" type="parTrans" cxnId="{5CF9273D-E06C-4632-B391-AF8414140065}">
      <dgm:prSet/>
      <dgm:spPr/>
      <dgm:t>
        <a:bodyPr/>
        <a:lstStyle/>
        <a:p>
          <a:endParaRPr lang="en-US"/>
        </a:p>
      </dgm:t>
    </dgm:pt>
    <dgm:pt modelId="{43F6E96C-A046-4980-B1FC-AC4743637545}" type="sibTrans" cxnId="{5CF9273D-E06C-4632-B391-AF8414140065}">
      <dgm:prSet/>
      <dgm:spPr/>
      <dgm:t>
        <a:bodyPr/>
        <a:lstStyle/>
        <a:p>
          <a:endParaRPr lang="en-US"/>
        </a:p>
      </dgm:t>
    </dgm:pt>
    <dgm:pt modelId="{121B9E6C-AE31-4D7F-B599-4259AB7B37D4}">
      <dgm:prSet phldrT="[Text]" custT="1"/>
      <dgm:spPr/>
      <dgm:t>
        <a:bodyPr/>
        <a:lstStyle/>
        <a:p>
          <a:endParaRPr lang="en-US" sz="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D370D31-39F3-4E58-917B-22B2A8637F26}" type="parTrans" cxnId="{4DF74D6F-A9F4-4D2C-B19E-D6B904AC4405}">
      <dgm:prSet/>
      <dgm:spPr/>
      <dgm:t>
        <a:bodyPr/>
        <a:lstStyle/>
        <a:p>
          <a:endParaRPr lang="en-US"/>
        </a:p>
      </dgm:t>
    </dgm:pt>
    <dgm:pt modelId="{B05796F4-CFA5-4B84-8AE1-24BD98D67469}" type="sibTrans" cxnId="{4DF74D6F-A9F4-4D2C-B19E-D6B904AC4405}">
      <dgm:prSet/>
      <dgm:spPr/>
      <dgm:t>
        <a:bodyPr/>
        <a:lstStyle/>
        <a:p>
          <a:endParaRPr lang="en-US"/>
        </a:p>
      </dgm:t>
    </dgm:pt>
    <dgm:pt modelId="{142E6639-C2A2-4363-A3CD-34434D7D277D}">
      <dgm:prSet phldrT="[Text]" custT="1"/>
      <dgm:spPr/>
      <dgm:t>
        <a:bodyPr/>
        <a:lstStyle/>
        <a:p>
          <a:endParaRPr lang="en-US" sz="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30CC79F-C32C-492B-BAF1-66EB6F542482}" type="parTrans" cxnId="{1219317A-D059-4356-8911-06934840A1CB}">
      <dgm:prSet/>
      <dgm:spPr/>
      <dgm:t>
        <a:bodyPr/>
        <a:lstStyle/>
        <a:p>
          <a:endParaRPr lang="en-US"/>
        </a:p>
      </dgm:t>
    </dgm:pt>
    <dgm:pt modelId="{FA5205E0-22E4-427C-85B1-761A5E72B412}" type="sibTrans" cxnId="{1219317A-D059-4356-8911-06934840A1CB}">
      <dgm:prSet/>
      <dgm:spPr/>
      <dgm:t>
        <a:bodyPr/>
        <a:lstStyle/>
        <a:p>
          <a:endParaRPr lang="en-US"/>
        </a:p>
      </dgm:t>
    </dgm:pt>
    <dgm:pt modelId="{F40FE2BF-F874-4794-85FF-E33B09B70069}">
      <dgm:prSet phldrT="[Text]" custT="1"/>
      <dgm:spPr/>
      <dgm:t>
        <a:bodyPr/>
        <a:lstStyle/>
        <a:p>
          <a:endParaRPr lang="en-US" sz="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9826471-3311-43E9-9760-F72D62CF0D9B}" type="parTrans" cxnId="{4BA67F18-8E8B-4DC9-975C-46025D231A1C}">
      <dgm:prSet/>
      <dgm:spPr/>
      <dgm:t>
        <a:bodyPr/>
        <a:lstStyle/>
        <a:p>
          <a:endParaRPr lang="en-US"/>
        </a:p>
      </dgm:t>
    </dgm:pt>
    <dgm:pt modelId="{D0B8C650-BD06-4E19-BBCB-E8ADFD9A87FB}" type="sibTrans" cxnId="{4BA67F18-8E8B-4DC9-975C-46025D231A1C}">
      <dgm:prSet/>
      <dgm:spPr/>
      <dgm:t>
        <a:bodyPr/>
        <a:lstStyle/>
        <a:p>
          <a:endParaRPr lang="en-US"/>
        </a:p>
      </dgm:t>
    </dgm:pt>
    <dgm:pt modelId="{D96C118D-BBBA-4DC9-9CAD-76F3ABBBF0B9}">
      <dgm:prSet phldrT="[Text]" custT="1"/>
      <dgm:spPr/>
      <dgm:t>
        <a:bodyPr/>
        <a:lstStyle/>
        <a:p>
          <a:endParaRPr lang="en-US" sz="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67643F-B151-4643-906F-E4BF08A7A147}" type="parTrans" cxnId="{D8DF1369-3A20-4A76-AFD9-3B2F725F543C}">
      <dgm:prSet/>
      <dgm:spPr/>
      <dgm:t>
        <a:bodyPr/>
        <a:lstStyle/>
        <a:p>
          <a:endParaRPr lang="en-US"/>
        </a:p>
      </dgm:t>
    </dgm:pt>
    <dgm:pt modelId="{0B9A591F-04EA-4801-8BAD-4A04953FDD0E}" type="sibTrans" cxnId="{D8DF1369-3A20-4A76-AFD9-3B2F725F543C}">
      <dgm:prSet/>
      <dgm:spPr/>
      <dgm:t>
        <a:bodyPr/>
        <a:lstStyle/>
        <a:p>
          <a:endParaRPr lang="en-US"/>
        </a:p>
      </dgm:t>
    </dgm:pt>
    <dgm:pt modelId="{D085DDD2-1959-4B5D-9756-1B07BFDDD0FD}">
      <dgm:prSet phldrT="[Text]" custT="1"/>
      <dgm:spPr/>
      <dgm:t>
        <a:bodyPr/>
        <a:lstStyle/>
        <a:p>
          <a:endParaRPr lang="en-US" sz="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2E1A0D2-76DD-4278-8CC5-127A5AAF28B7}" type="parTrans" cxnId="{3778EEE9-DFBF-492D-A963-D73945A7856C}">
      <dgm:prSet/>
      <dgm:spPr/>
      <dgm:t>
        <a:bodyPr/>
        <a:lstStyle/>
        <a:p>
          <a:endParaRPr lang="en-US"/>
        </a:p>
      </dgm:t>
    </dgm:pt>
    <dgm:pt modelId="{E1312A75-293B-4722-884F-BBFBFD6CB42A}" type="sibTrans" cxnId="{3778EEE9-DFBF-492D-A963-D73945A7856C}">
      <dgm:prSet/>
      <dgm:spPr/>
      <dgm:t>
        <a:bodyPr/>
        <a:lstStyle/>
        <a:p>
          <a:endParaRPr lang="en-US"/>
        </a:p>
      </dgm:t>
    </dgm:pt>
    <dgm:pt modelId="{0A458526-66DC-4071-A201-E63E82460346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Student Loans</a:t>
          </a:r>
        </a:p>
      </dgm:t>
    </dgm:pt>
    <dgm:pt modelId="{03925398-9BE8-45B9-AC02-D67C707A71F1}" type="parTrans" cxnId="{6F076A0E-0572-400B-9A35-AF39EA22CC4D}">
      <dgm:prSet/>
      <dgm:spPr/>
      <dgm:t>
        <a:bodyPr/>
        <a:lstStyle/>
        <a:p>
          <a:endParaRPr lang="en-US"/>
        </a:p>
      </dgm:t>
    </dgm:pt>
    <dgm:pt modelId="{D3908013-DF46-49D8-9B9F-40909316A8D0}" type="sibTrans" cxnId="{6F076A0E-0572-400B-9A35-AF39EA22CC4D}">
      <dgm:prSet/>
      <dgm:spPr/>
      <dgm:t>
        <a:bodyPr/>
        <a:lstStyle/>
        <a:p>
          <a:endParaRPr lang="en-US"/>
        </a:p>
      </dgm:t>
    </dgm:pt>
    <dgm:pt modelId="{801EFC8D-4F75-41CF-842D-1772A5EBEB77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endParaRPr lang="en-US" sz="1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DEDAF7A-DF9F-4973-8BF9-9217DF904494}" type="parTrans" cxnId="{ABA68B1A-256F-41EB-AE09-F6165D0839C0}">
      <dgm:prSet/>
      <dgm:spPr/>
      <dgm:t>
        <a:bodyPr/>
        <a:lstStyle/>
        <a:p>
          <a:endParaRPr lang="en-US"/>
        </a:p>
      </dgm:t>
    </dgm:pt>
    <dgm:pt modelId="{6E51C0D6-6B13-4E58-BDFF-A643575B5A3A}" type="sibTrans" cxnId="{ABA68B1A-256F-41EB-AE09-F6165D0839C0}">
      <dgm:prSet/>
      <dgm:spPr/>
      <dgm:t>
        <a:bodyPr/>
        <a:lstStyle/>
        <a:p>
          <a:endParaRPr lang="en-US"/>
        </a:p>
      </dgm:t>
    </dgm:pt>
    <dgm:pt modelId="{37E1BF8C-B52C-433B-8577-F67A4163CE94}">
      <dgm:prSet phldrT="[Text]" custT="1"/>
      <dgm:spPr/>
      <dgm:t>
        <a:bodyPr/>
        <a:lstStyle/>
        <a:p>
          <a:endParaRPr lang="en-US" sz="1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A3023AD-9A52-4C78-A29C-56E26B9D305D}" type="parTrans" cxnId="{8B63DE2B-7720-4B31-B6EE-789A7B225AED}">
      <dgm:prSet/>
      <dgm:spPr/>
      <dgm:t>
        <a:bodyPr/>
        <a:lstStyle/>
        <a:p>
          <a:endParaRPr lang="en-US"/>
        </a:p>
      </dgm:t>
    </dgm:pt>
    <dgm:pt modelId="{7D4FF6E4-5A5F-4C27-B491-62E5AA4468DE}" type="sibTrans" cxnId="{8B63DE2B-7720-4B31-B6EE-789A7B225AED}">
      <dgm:prSet/>
      <dgm:spPr/>
      <dgm:t>
        <a:bodyPr/>
        <a:lstStyle/>
        <a:p>
          <a:endParaRPr lang="en-US"/>
        </a:p>
      </dgm:t>
    </dgm:pt>
    <dgm:pt modelId="{9AEBFC75-9FC6-43E7-B7A1-2E5630124AC9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Savings &amp; Club Accounts</a:t>
          </a:r>
        </a:p>
      </dgm:t>
    </dgm:pt>
    <dgm:pt modelId="{995789D8-F4CC-4F83-9425-2F5F99EBF03F}" type="parTrans" cxnId="{C8555096-5F61-4882-9492-A635456A1ABF}">
      <dgm:prSet/>
      <dgm:spPr/>
      <dgm:t>
        <a:bodyPr/>
        <a:lstStyle/>
        <a:p>
          <a:endParaRPr lang="en-US"/>
        </a:p>
      </dgm:t>
    </dgm:pt>
    <dgm:pt modelId="{6F139AAA-433D-45C6-8C0D-2613C845D79C}" type="sibTrans" cxnId="{C8555096-5F61-4882-9492-A635456A1ABF}">
      <dgm:prSet/>
      <dgm:spPr/>
      <dgm:t>
        <a:bodyPr/>
        <a:lstStyle/>
        <a:p>
          <a:endParaRPr lang="en-US"/>
        </a:p>
      </dgm:t>
    </dgm:pt>
    <dgm:pt modelId="{27943F73-9F04-4EB6-8607-4A3E3D9178CD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Health Savings Accounts</a:t>
          </a:r>
        </a:p>
      </dgm:t>
    </dgm:pt>
    <dgm:pt modelId="{C10885BF-CEBC-4EEC-8916-9ACFD3EED5FF}" type="parTrans" cxnId="{1BCE6DFB-972A-4643-9BF8-D5D073B0A7E1}">
      <dgm:prSet/>
      <dgm:spPr/>
      <dgm:t>
        <a:bodyPr/>
        <a:lstStyle/>
        <a:p>
          <a:endParaRPr lang="en-US"/>
        </a:p>
      </dgm:t>
    </dgm:pt>
    <dgm:pt modelId="{BA86CD82-2231-4C59-851F-CBF897891063}" type="sibTrans" cxnId="{1BCE6DFB-972A-4643-9BF8-D5D073B0A7E1}">
      <dgm:prSet/>
      <dgm:spPr/>
      <dgm:t>
        <a:bodyPr/>
        <a:lstStyle/>
        <a:p>
          <a:endParaRPr lang="en-US"/>
        </a:p>
      </dgm:t>
    </dgm:pt>
    <dgm:pt modelId="{4448EE9B-5D59-441A-93E4-5950BE3878D6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Digital Spend Accounts</a:t>
          </a:r>
        </a:p>
      </dgm:t>
    </dgm:pt>
    <dgm:pt modelId="{7A83CF10-4A35-46E9-A92B-8CB9E0513B47}" type="sibTrans" cxnId="{B5D1AA3C-29E1-420F-A04B-A917A6790991}">
      <dgm:prSet/>
      <dgm:spPr/>
      <dgm:t>
        <a:bodyPr/>
        <a:lstStyle/>
        <a:p>
          <a:endParaRPr lang="en-US"/>
        </a:p>
      </dgm:t>
    </dgm:pt>
    <dgm:pt modelId="{96A9711F-C4BF-4B14-853B-77D9DF561971}" type="parTrans" cxnId="{B5D1AA3C-29E1-420F-A04B-A917A6790991}">
      <dgm:prSet/>
      <dgm:spPr/>
      <dgm:t>
        <a:bodyPr/>
        <a:lstStyle/>
        <a:p>
          <a:endParaRPr lang="en-US"/>
        </a:p>
      </dgm:t>
    </dgm:pt>
    <dgm:pt modelId="{4A657B84-E575-40EF-A218-2FA217E6D3A5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Retirement &amp; Investment Services</a:t>
          </a:r>
        </a:p>
      </dgm:t>
    </dgm:pt>
    <dgm:pt modelId="{1DF4B99B-C921-4B89-AC51-A3660FC4F0FD}" type="parTrans" cxnId="{A7D75D93-1AF3-4E35-BFDB-57D33BA12B60}">
      <dgm:prSet/>
      <dgm:spPr/>
      <dgm:t>
        <a:bodyPr/>
        <a:lstStyle/>
        <a:p>
          <a:endParaRPr lang="en-US"/>
        </a:p>
      </dgm:t>
    </dgm:pt>
    <dgm:pt modelId="{4D095407-937C-4BE1-A252-82516CA52A75}" type="sibTrans" cxnId="{A7D75D93-1AF3-4E35-BFDB-57D33BA12B60}">
      <dgm:prSet/>
      <dgm:spPr/>
      <dgm:t>
        <a:bodyPr/>
        <a:lstStyle/>
        <a:p>
          <a:endParaRPr lang="en-US"/>
        </a:p>
      </dgm:t>
    </dgm:pt>
    <dgm:pt modelId="{4F8388C4-E2CE-4AAF-ACCF-A85ECB80153B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600" dirty="0" err="1">
              <a:latin typeface="Calibri" panose="020F0502020204030204" pitchFamily="34" charset="0"/>
              <a:cs typeface="Calibri" panose="020F0502020204030204" pitchFamily="34" charset="0"/>
            </a:rPr>
            <a:t>RoundUp</a:t>
          </a: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 Savings Account</a:t>
          </a:r>
        </a:p>
      </dgm:t>
    </dgm:pt>
    <dgm:pt modelId="{BF55AE53-3F90-44C1-A81A-68E3D41A4DD7}" type="parTrans" cxnId="{9512EC74-C89F-4365-9827-2CEA7191EAB6}">
      <dgm:prSet/>
      <dgm:spPr/>
      <dgm:t>
        <a:bodyPr/>
        <a:lstStyle/>
        <a:p>
          <a:endParaRPr lang="en-US"/>
        </a:p>
      </dgm:t>
    </dgm:pt>
    <dgm:pt modelId="{110DEFBD-484D-4441-AB40-D99BEF7E9512}" type="sibTrans" cxnId="{9512EC74-C89F-4365-9827-2CEA7191EAB6}">
      <dgm:prSet/>
      <dgm:spPr/>
      <dgm:t>
        <a:bodyPr/>
        <a:lstStyle/>
        <a:p>
          <a:endParaRPr lang="en-US"/>
        </a:p>
      </dgm:t>
    </dgm:pt>
    <dgm:pt modelId="{BE6BC567-1764-459C-A388-FA906AA33FA7}" type="pres">
      <dgm:prSet presAssocID="{2563EED0-4DD9-4066-8D44-A4BE45F04C05}" presName="Name0" presStyleCnt="0">
        <dgm:presLayoutVars>
          <dgm:dir/>
          <dgm:animLvl val="lvl"/>
          <dgm:resizeHandles val="exact"/>
        </dgm:presLayoutVars>
      </dgm:prSet>
      <dgm:spPr/>
    </dgm:pt>
    <dgm:pt modelId="{A0019C18-DE53-491A-95FE-846BB2949664}" type="pres">
      <dgm:prSet presAssocID="{1B9806A3-E25B-4D56-A396-96A664137D93}" presName="composite" presStyleCnt="0"/>
      <dgm:spPr/>
    </dgm:pt>
    <dgm:pt modelId="{46B56F96-225B-44DD-AD45-D75BD308B956}" type="pres">
      <dgm:prSet presAssocID="{1B9806A3-E25B-4D56-A396-96A664137D9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E0CEE49-E9D9-4BF1-9ADD-F8776219948F}" type="pres">
      <dgm:prSet presAssocID="{1B9806A3-E25B-4D56-A396-96A664137D93}" presName="desTx" presStyleLbl="alignAccFollowNode1" presStyleIdx="0" presStyleCnt="3">
        <dgm:presLayoutVars>
          <dgm:bulletEnabled val="1"/>
        </dgm:presLayoutVars>
      </dgm:prSet>
      <dgm:spPr/>
    </dgm:pt>
    <dgm:pt modelId="{E452C40D-31F1-47EE-B04E-8A82BF60F17B}" type="pres">
      <dgm:prSet presAssocID="{2D7C05B9-BB46-4667-80BE-F2AFE143E0F0}" presName="space" presStyleCnt="0"/>
      <dgm:spPr/>
    </dgm:pt>
    <dgm:pt modelId="{D5A972D5-CFF0-4D30-8DAA-1B86BD8E19B1}" type="pres">
      <dgm:prSet presAssocID="{01C2093E-9543-44E1-8339-AF1AB1C1A172}" presName="composite" presStyleCnt="0"/>
      <dgm:spPr/>
    </dgm:pt>
    <dgm:pt modelId="{07CEAECB-D6C9-4EDD-B32E-6E2E00B70BD1}" type="pres">
      <dgm:prSet presAssocID="{01C2093E-9543-44E1-8339-AF1AB1C1A17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605270A-6B24-4FDF-A88E-23206EC30EC0}" type="pres">
      <dgm:prSet presAssocID="{01C2093E-9543-44E1-8339-AF1AB1C1A172}" presName="desTx" presStyleLbl="alignAccFollowNode1" presStyleIdx="1" presStyleCnt="3">
        <dgm:presLayoutVars>
          <dgm:bulletEnabled val="1"/>
        </dgm:presLayoutVars>
      </dgm:prSet>
      <dgm:spPr/>
    </dgm:pt>
    <dgm:pt modelId="{79E4E631-8E87-490E-B02B-F905414AC57E}" type="pres">
      <dgm:prSet presAssocID="{CFBB240C-AF3E-4186-BD06-E8B3D563E0C1}" presName="space" presStyleCnt="0"/>
      <dgm:spPr/>
    </dgm:pt>
    <dgm:pt modelId="{2BDADF7C-AF4D-499D-8083-F2DBAFD49BF0}" type="pres">
      <dgm:prSet presAssocID="{F7DD06B2-5C69-47A2-934B-4AE058EB3927}" presName="composite" presStyleCnt="0"/>
      <dgm:spPr/>
    </dgm:pt>
    <dgm:pt modelId="{2229271C-C403-4675-AA7D-52EC1EC097DE}" type="pres">
      <dgm:prSet presAssocID="{F7DD06B2-5C69-47A2-934B-4AE058EB392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C032F03-1F3C-4916-8528-A66AD3895B19}" type="pres">
      <dgm:prSet presAssocID="{F7DD06B2-5C69-47A2-934B-4AE058EB392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BD8AB0B-8904-4F9C-A653-C367F20CA1E8}" srcId="{01C2093E-9543-44E1-8339-AF1AB1C1A172}" destId="{33300ACC-D04C-4A61-936F-A96F3EAD16AF}" srcOrd="6" destOrd="0" parTransId="{DF2DD9D2-6CAC-40FF-8CCD-C01B3FBC87A2}" sibTransId="{C3ECE743-E0F5-40DA-A17C-1589B46AAAF6}"/>
    <dgm:cxn modelId="{6F076A0E-0572-400B-9A35-AF39EA22CC4D}" srcId="{01C2093E-9543-44E1-8339-AF1AB1C1A172}" destId="{0A458526-66DC-4071-A201-E63E82460346}" srcOrd="12" destOrd="0" parTransId="{03925398-9BE8-45B9-AC02-D67C707A71F1}" sibTransId="{D3908013-DF46-49D8-9B9F-40909316A8D0}"/>
    <dgm:cxn modelId="{4BA67F18-8E8B-4DC9-975C-46025D231A1C}" srcId="{F7DD06B2-5C69-47A2-934B-4AE058EB3927}" destId="{F40FE2BF-F874-4794-85FF-E33B09B70069}" srcOrd="7" destOrd="0" parTransId="{09826471-3311-43E9-9760-F72D62CF0D9B}" sibTransId="{D0B8C650-BD06-4E19-BBCB-E8ADFD9A87FB}"/>
    <dgm:cxn modelId="{2587C718-185D-46B7-A214-280573E6A465}" type="presOf" srcId="{4A657B84-E575-40EF-A218-2FA217E6D3A5}" destId="{1E0CEE49-E9D9-4BF1-9ADD-F8776219948F}" srcOrd="0" destOrd="13" presId="urn:microsoft.com/office/officeart/2005/8/layout/hList1"/>
    <dgm:cxn modelId="{ABA68B1A-256F-41EB-AE09-F6165D0839C0}" srcId="{01C2093E-9543-44E1-8339-AF1AB1C1A172}" destId="{801EFC8D-4F75-41CF-842D-1772A5EBEB77}" srcOrd="11" destOrd="0" parTransId="{5DEDAF7A-DF9F-4973-8BF9-9217DF904494}" sibTransId="{6E51C0D6-6B13-4E58-BDFF-A643575B5A3A}"/>
    <dgm:cxn modelId="{CE5C8B1C-835A-4D81-A110-50C69653D648}" srcId="{01C2093E-9543-44E1-8339-AF1AB1C1A172}" destId="{083435E9-910D-40C7-AA72-24888BA2DA8E}" srcOrd="3" destOrd="0" parTransId="{C4E96E52-3F76-471D-A3C6-4DCC497D5E72}" sibTransId="{0BE910D8-C28D-44D6-A715-0AB1127A8B4C}"/>
    <dgm:cxn modelId="{8AD64D1F-2951-4989-B248-2C5AB35C563F}" srcId="{1B9806A3-E25B-4D56-A396-96A664137D93}" destId="{BAB42D4D-B71A-4008-88B2-56ADE65E8CAD}" srcOrd="0" destOrd="0" parTransId="{DA7FCC84-A08D-4E11-B520-494D971E5E67}" sibTransId="{321ADF02-014C-4856-8080-2BEF7EE4A7F6}"/>
    <dgm:cxn modelId="{0ED45222-2C9D-48F0-95C5-2D8CA83B9A1E}" type="presOf" srcId="{4D77751C-BDC2-4F52-9C9D-49A16CC30240}" destId="{7C032F03-1F3C-4916-8528-A66AD3895B19}" srcOrd="0" destOrd="14" presId="urn:microsoft.com/office/officeart/2005/8/layout/hList1"/>
    <dgm:cxn modelId="{971F3026-4774-4D11-9E1E-F0FB3E8F116F}" type="presOf" srcId="{35F8BA19-5A90-4AFE-BDC2-D46BF962E244}" destId="{F605270A-6B24-4FDF-A88E-23206EC30EC0}" srcOrd="0" destOrd="7" presId="urn:microsoft.com/office/officeart/2005/8/layout/hList1"/>
    <dgm:cxn modelId="{9ACF5F29-B881-4A66-8184-50E6999B09B5}" srcId="{1B9806A3-E25B-4D56-A396-96A664137D93}" destId="{D55B2D16-AC87-4280-9A79-CA21B0203A74}" srcOrd="4" destOrd="0" parTransId="{15488AC4-84AC-4443-98E7-7FA257FB5771}" sibTransId="{3BB28501-99D6-42F2-BAB1-EA81418E9DB6}"/>
    <dgm:cxn modelId="{8B63DE2B-7720-4B31-B6EE-789A7B225AED}" srcId="{F7DD06B2-5C69-47A2-934B-4AE058EB3927}" destId="{37E1BF8C-B52C-433B-8577-F67A4163CE94}" srcOrd="13" destOrd="0" parTransId="{1A3023AD-9A52-4C78-A29C-56E26B9D305D}" sibTransId="{7D4FF6E4-5A5F-4C27-B491-62E5AA4468DE}"/>
    <dgm:cxn modelId="{9F6C082C-F8BA-48D0-94F9-5F2F0CAF7DBA}" srcId="{2563EED0-4DD9-4066-8D44-A4BE45F04C05}" destId="{1B9806A3-E25B-4D56-A396-96A664137D93}" srcOrd="0" destOrd="0" parTransId="{189E3C32-2FB1-480E-8827-9A604041EE37}" sibTransId="{2D7C05B9-BB46-4667-80BE-F2AFE143E0F0}"/>
    <dgm:cxn modelId="{89F3E32D-BDFB-486E-8135-A82D240564E8}" type="presOf" srcId="{801EFC8D-4F75-41CF-842D-1772A5EBEB77}" destId="{F605270A-6B24-4FDF-A88E-23206EC30EC0}" srcOrd="0" destOrd="11" presId="urn:microsoft.com/office/officeart/2005/8/layout/hList1"/>
    <dgm:cxn modelId="{07492239-FBB2-4FEA-8AF4-811BBE2DB85B}" srcId="{01C2093E-9543-44E1-8339-AF1AB1C1A172}" destId="{621C5F2D-2C63-42E1-B606-0696D8858801}" srcOrd="10" destOrd="0" parTransId="{C848E136-301E-4A04-AFB3-5BBE4281F32F}" sibTransId="{B589CCC9-3AEA-44CC-A6C1-617DFDC35D1B}"/>
    <dgm:cxn modelId="{322C9039-3736-411D-953F-B737C2E78DD3}" type="presOf" srcId="{D96C118D-BBBA-4DC9-9CAD-76F3ABBBF0B9}" destId="{7C032F03-1F3C-4916-8528-A66AD3895B19}" srcOrd="0" destOrd="9" presId="urn:microsoft.com/office/officeart/2005/8/layout/hList1"/>
    <dgm:cxn modelId="{15269A3B-1C43-46AF-AE8D-ED7C7840B1F2}" type="presOf" srcId="{EBCECC83-29A2-4119-B78C-FE4DD738C4CB}" destId="{7C032F03-1F3C-4916-8528-A66AD3895B19}" srcOrd="0" destOrd="1" presId="urn:microsoft.com/office/officeart/2005/8/layout/hList1"/>
    <dgm:cxn modelId="{730FB63B-580C-4EC6-AB8B-9ABD6F881288}" type="presOf" srcId="{28D8CC97-0ABD-4CA4-A53F-083405B41FF4}" destId="{7C032F03-1F3C-4916-8528-A66AD3895B19}" srcOrd="0" destOrd="8" presId="urn:microsoft.com/office/officeart/2005/8/layout/hList1"/>
    <dgm:cxn modelId="{B5D1AA3C-29E1-420F-A04B-A917A6790991}" srcId="{1B9806A3-E25B-4D56-A396-96A664137D93}" destId="{4448EE9B-5D59-441A-93E4-5950BE3878D6}" srcOrd="2" destOrd="0" parTransId="{96A9711F-C4BF-4B14-853B-77D9DF561971}" sibTransId="{7A83CF10-4A35-46E9-A92B-8CB9E0513B47}"/>
    <dgm:cxn modelId="{5CF9273D-E06C-4632-B391-AF8414140065}" srcId="{F7DD06B2-5C69-47A2-934B-4AE058EB3927}" destId="{EBCECC83-29A2-4119-B78C-FE4DD738C4CB}" srcOrd="1" destOrd="0" parTransId="{0C9D961F-C9FC-4103-8D30-F5E4661B577D}" sibTransId="{43F6E96C-A046-4980-B1FC-AC4743637545}"/>
    <dgm:cxn modelId="{04D1573E-EB3F-43A7-9F46-BF7A46898BFC}" type="presOf" srcId="{1B9806A3-E25B-4D56-A396-96A664137D93}" destId="{46B56F96-225B-44DD-AD45-D75BD308B956}" srcOrd="0" destOrd="0" presId="urn:microsoft.com/office/officeart/2005/8/layout/hList1"/>
    <dgm:cxn modelId="{FFA94F5B-E6B0-4526-970C-67BA9A9A5B2B}" type="presOf" srcId="{F40FE2BF-F874-4794-85FF-E33B09B70069}" destId="{7C032F03-1F3C-4916-8528-A66AD3895B19}" srcOrd="0" destOrd="7" presId="urn:microsoft.com/office/officeart/2005/8/layout/hList1"/>
    <dgm:cxn modelId="{BBBF235C-F509-4779-96F6-C95A53489F5F}" srcId="{F7DD06B2-5C69-47A2-934B-4AE058EB3927}" destId="{F7CBA15B-2103-47A9-88CF-D51FE3E86184}" srcOrd="0" destOrd="0" parTransId="{7D336F18-2BBE-4DF0-91BE-2C5CBEBA4BBB}" sibTransId="{F9C04A50-1818-4CAD-AF10-DE1F070EA3D3}"/>
    <dgm:cxn modelId="{A17AA95C-BD64-401F-8C4D-C2B64EE9E7F6}" type="presOf" srcId="{B07C1DD2-0066-48DA-9965-44B759C4C11F}" destId="{1E0CEE49-E9D9-4BF1-9ADD-F8776219948F}" srcOrd="0" destOrd="6" presId="urn:microsoft.com/office/officeart/2005/8/layout/hList1"/>
    <dgm:cxn modelId="{0822C15E-2138-4486-B0A4-288D2F668080}" type="presOf" srcId="{964CF074-F11C-4059-B9CB-C4AB60602503}" destId="{7C032F03-1F3C-4916-8528-A66AD3895B19}" srcOrd="0" destOrd="2" presId="urn:microsoft.com/office/officeart/2005/8/layout/hList1"/>
    <dgm:cxn modelId="{664F5E61-5D37-4DD5-9565-22384C2134FD}" srcId="{01C2093E-9543-44E1-8339-AF1AB1C1A172}" destId="{0D1988C1-1AC7-4FDF-B53C-B5BEF3C2B031}" srcOrd="1" destOrd="0" parTransId="{A6FC03D7-8348-4E8F-B625-17EBA846C271}" sibTransId="{AE97CDDC-3AD5-475B-A05D-948ECAF1A6DB}"/>
    <dgm:cxn modelId="{611BCD41-D45B-46F6-A903-6645524EAB64}" srcId="{01C2093E-9543-44E1-8339-AF1AB1C1A172}" destId="{F759585C-57DB-4A63-B079-8DBEBFEFCF25}" srcOrd="0" destOrd="0" parTransId="{A42F3FAE-9066-4986-B44D-81A3E0952E52}" sibTransId="{4B0C5DA1-11AC-4C87-AF0D-766C0043D6D5}"/>
    <dgm:cxn modelId="{A2E53463-A9B3-4911-80CA-3A5A3764367A}" type="presOf" srcId="{F5FD8CEF-8703-476A-9044-2ABC03985159}" destId="{7C032F03-1F3C-4916-8528-A66AD3895B19}" srcOrd="0" destOrd="12" presId="urn:microsoft.com/office/officeart/2005/8/layout/hList1"/>
    <dgm:cxn modelId="{6E9C2564-923F-4747-93BE-2566FC58C32C}" type="presOf" srcId="{01C2093E-9543-44E1-8339-AF1AB1C1A172}" destId="{07CEAECB-D6C9-4EDD-B32E-6E2E00B70BD1}" srcOrd="0" destOrd="0" presId="urn:microsoft.com/office/officeart/2005/8/layout/hList1"/>
    <dgm:cxn modelId="{84033965-5A34-45D3-9920-F0029028BF46}" srcId="{F7DD06B2-5C69-47A2-934B-4AE058EB3927}" destId="{C64E6D84-99C0-42D9-B9CD-8ACE42959C91}" srcOrd="10" destOrd="0" parTransId="{C2AFD64C-A772-4B53-A82E-3CD98D50377F}" sibTransId="{4DCD3864-9216-4D37-9DB0-028E0ECB398F}"/>
    <dgm:cxn modelId="{4CC38E65-10A8-4C16-B222-DC30BD726C3D}" type="presOf" srcId="{D55B2D16-AC87-4280-9A79-CA21B0203A74}" destId="{1E0CEE49-E9D9-4BF1-9ADD-F8776219948F}" srcOrd="0" destOrd="4" presId="urn:microsoft.com/office/officeart/2005/8/layout/hList1"/>
    <dgm:cxn modelId="{E5A33367-25A5-421C-9450-FFECED6186FF}" type="presOf" srcId="{C64E6D84-99C0-42D9-B9CD-8ACE42959C91}" destId="{7C032F03-1F3C-4916-8528-A66AD3895B19}" srcOrd="0" destOrd="10" presId="urn:microsoft.com/office/officeart/2005/8/layout/hList1"/>
    <dgm:cxn modelId="{D8DF1369-3A20-4A76-AFD9-3B2F725F543C}" srcId="{F7DD06B2-5C69-47A2-934B-4AE058EB3927}" destId="{D96C118D-BBBA-4DC9-9CAD-76F3ABBBF0B9}" srcOrd="9" destOrd="0" parTransId="{1867643F-B151-4643-906F-E4BF08A7A147}" sibTransId="{0B9A591F-04EA-4801-8BAD-4A04953FDD0E}"/>
    <dgm:cxn modelId="{E344D169-0778-4E97-B506-0F4214BAC4FB}" srcId="{F7DD06B2-5C69-47A2-934B-4AE058EB3927}" destId="{4D77751C-BDC2-4F52-9C9D-49A16CC30240}" srcOrd="14" destOrd="0" parTransId="{50A389C2-E8FC-4083-84F8-D7AA4E5385D5}" sibTransId="{A7C68969-809B-4FE2-81D5-42921157688D}"/>
    <dgm:cxn modelId="{822D0E4B-9644-49CA-B20D-8A7F3B91C82B}" type="presOf" srcId="{4448EE9B-5D59-441A-93E4-5950BE3878D6}" destId="{1E0CEE49-E9D9-4BF1-9ADD-F8776219948F}" srcOrd="0" destOrd="2" presId="urn:microsoft.com/office/officeart/2005/8/layout/hList1"/>
    <dgm:cxn modelId="{16CCD46C-2B2E-400A-8ED9-BBDBC46A72BA}" type="presOf" srcId="{142E6639-C2A2-4363-A3CD-34434D7D277D}" destId="{7C032F03-1F3C-4916-8528-A66AD3895B19}" srcOrd="0" destOrd="5" presId="urn:microsoft.com/office/officeart/2005/8/layout/hList1"/>
    <dgm:cxn modelId="{4DF74D6F-A9F4-4D2C-B19E-D6B904AC4405}" srcId="{F7DD06B2-5C69-47A2-934B-4AE058EB3927}" destId="{121B9E6C-AE31-4D7F-B599-4259AB7B37D4}" srcOrd="3" destOrd="0" parTransId="{6D370D31-39F3-4E58-917B-22B2A8637F26}" sibTransId="{B05796F4-CFA5-4B84-8AE1-24BD98D67469}"/>
    <dgm:cxn modelId="{9A1BCF4F-511F-4081-95E3-16A6CE7BE048}" type="presOf" srcId="{6ECF7CF7-E3F6-472B-964F-F3908CC66144}" destId="{1E0CEE49-E9D9-4BF1-9ADD-F8776219948F}" srcOrd="0" destOrd="3" presId="urn:microsoft.com/office/officeart/2005/8/layout/hList1"/>
    <dgm:cxn modelId="{B8BDCB50-764B-43E3-ABD4-71DB930CA415}" type="presOf" srcId="{59A49509-DDE7-4F96-9532-B8A94E8CA2B5}" destId="{1E0CEE49-E9D9-4BF1-9ADD-F8776219948F}" srcOrd="0" destOrd="9" presId="urn:microsoft.com/office/officeart/2005/8/layout/hList1"/>
    <dgm:cxn modelId="{BA731C51-78FD-420D-92C0-54BA7BAFBDED}" srcId="{1B9806A3-E25B-4D56-A396-96A664137D93}" destId="{59A49509-DDE7-4F96-9532-B8A94E8CA2B5}" srcOrd="9" destOrd="0" parTransId="{2262556B-2A06-4C49-81E6-51E3C80B3B66}" sibTransId="{633B5C74-7FE9-44A0-96DB-624E8CBE9402}"/>
    <dgm:cxn modelId="{359FB852-97E0-4E9B-A802-D86FB54C873C}" type="presOf" srcId="{4711308C-7B60-40D9-9C6E-3462BCE98A1F}" destId="{1E0CEE49-E9D9-4BF1-9ADD-F8776219948F}" srcOrd="0" destOrd="11" presId="urn:microsoft.com/office/officeart/2005/8/layout/hList1"/>
    <dgm:cxn modelId="{9512EC74-C89F-4365-9827-2CEA7191EAB6}" srcId="{1B9806A3-E25B-4D56-A396-96A664137D93}" destId="{4F8388C4-E2CE-4AAF-ACCF-A85ECB80153B}" srcOrd="5" destOrd="0" parTransId="{BF55AE53-3F90-44C1-A81A-68E3D41A4DD7}" sibTransId="{110DEFBD-484D-4441-AB40-D99BEF7E9512}"/>
    <dgm:cxn modelId="{AD7A7555-9044-4AC7-B8C9-97EF470EA9AB}" type="presOf" srcId="{04CE982D-0528-462B-95C1-BC663A3CBA96}" destId="{F605270A-6B24-4FDF-A88E-23206EC30EC0}" srcOrd="0" destOrd="5" presId="urn:microsoft.com/office/officeart/2005/8/layout/hList1"/>
    <dgm:cxn modelId="{EB967B79-2BF8-45D0-8C7B-BFB7D5F9F326}" srcId="{1B9806A3-E25B-4D56-A396-96A664137D93}" destId="{D625CF5C-F679-438B-B842-BF2EE23018D2}" srcOrd="10" destOrd="0" parTransId="{95022DAF-6499-49AF-9EFA-639AD96DE0DB}" sibTransId="{7678C17B-30F1-41E7-9041-B14431EB5825}"/>
    <dgm:cxn modelId="{C1FCAE59-3597-4225-BC8A-9691B8122825}" type="presOf" srcId="{121B9E6C-AE31-4D7F-B599-4259AB7B37D4}" destId="{7C032F03-1F3C-4916-8528-A66AD3895B19}" srcOrd="0" destOrd="3" presId="urn:microsoft.com/office/officeart/2005/8/layout/hList1"/>
    <dgm:cxn modelId="{1219317A-D059-4356-8911-06934840A1CB}" srcId="{F7DD06B2-5C69-47A2-934B-4AE058EB3927}" destId="{142E6639-C2A2-4363-A3CD-34434D7D277D}" srcOrd="5" destOrd="0" parTransId="{630CC79F-C32C-492B-BAF1-66EB6F542482}" sibTransId="{FA5205E0-22E4-427C-85B1-761A5E72B412}"/>
    <dgm:cxn modelId="{6076907C-5069-4893-BF8A-607778087EF3}" srcId="{F7DD06B2-5C69-47A2-934B-4AE058EB3927}" destId="{28D8CC97-0ABD-4CA4-A53F-083405B41FF4}" srcOrd="8" destOrd="0" parTransId="{1ECD70C1-8DE4-4B19-984E-E4C2C0BB84A6}" sibTransId="{1EFFAC9D-5ABF-4026-9973-6D4925E8E9E8}"/>
    <dgm:cxn modelId="{CC52D889-1BD3-42E5-AAE0-FBEA29FCC007}" srcId="{1B9806A3-E25B-4D56-A396-96A664137D93}" destId="{7D6D1043-381B-4C77-8766-6EF64C6F4A1E}" srcOrd="1" destOrd="0" parTransId="{1BE7FA75-30F4-496F-8FF3-DABE20BD7965}" sibTransId="{3C13AF4D-8791-4665-8549-94D52DEA4E0D}"/>
    <dgm:cxn modelId="{27AEC58B-96A3-4C24-9690-D700A524FD7E}" type="presOf" srcId="{BAB42D4D-B71A-4008-88B2-56ADE65E8CAD}" destId="{1E0CEE49-E9D9-4BF1-9ADD-F8776219948F}" srcOrd="0" destOrd="0" presId="urn:microsoft.com/office/officeart/2005/8/layout/hList1"/>
    <dgm:cxn modelId="{E7A5EE8C-311A-4016-9691-5EB40310DC27}" type="presOf" srcId="{F7DD06B2-5C69-47A2-934B-4AE058EB3927}" destId="{2229271C-C403-4675-AA7D-52EC1EC097DE}" srcOrd="0" destOrd="0" presId="urn:microsoft.com/office/officeart/2005/8/layout/hList1"/>
    <dgm:cxn modelId="{9F03E392-3F3F-442D-A9A5-BA1CC74A9288}" srcId="{F7DD06B2-5C69-47A2-934B-4AE058EB3927}" destId="{CCE6D3AF-190D-4482-A93B-14755BD412E9}" srcOrd="6" destOrd="0" parTransId="{7B06A7AA-F964-4DF7-965A-E4FC5AB79F24}" sibTransId="{53270BAF-5E07-47A2-8993-F644848B9241}"/>
    <dgm:cxn modelId="{CDBBF892-CE5C-4FFF-9764-E17B4D423272}" type="presOf" srcId="{0A458526-66DC-4071-A201-E63E82460346}" destId="{F605270A-6B24-4FDF-A88E-23206EC30EC0}" srcOrd="0" destOrd="12" presId="urn:microsoft.com/office/officeart/2005/8/layout/hList1"/>
    <dgm:cxn modelId="{A7D75D93-1AF3-4E35-BFDB-57D33BA12B60}" srcId="{1B9806A3-E25B-4D56-A396-96A664137D93}" destId="{4A657B84-E575-40EF-A218-2FA217E6D3A5}" srcOrd="13" destOrd="0" parTransId="{1DF4B99B-C921-4B89-AC51-A3660FC4F0FD}" sibTransId="{4D095407-937C-4BE1-A252-82516CA52A75}"/>
    <dgm:cxn modelId="{F0248094-6C42-4C1E-9CDD-66B0317822FF}" type="presOf" srcId="{16A4DA5D-6955-4605-A629-93D708DCCF20}" destId="{1E0CEE49-E9D9-4BF1-9ADD-F8776219948F}" srcOrd="0" destOrd="12" presId="urn:microsoft.com/office/officeart/2005/8/layout/hList1"/>
    <dgm:cxn modelId="{C8555096-5F61-4882-9492-A635456A1ABF}" srcId="{1B9806A3-E25B-4D56-A396-96A664137D93}" destId="{9AEBFC75-9FC6-43E7-B7A1-2E5630124AC9}" srcOrd="7" destOrd="0" parTransId="{995789D8-F4CC-4F83-9425-2F5F99EBF03F}" sibTransId="{6F139AAA-433D-45C6-8C0D-2613C845D79C}"/>
    <dgm:cxn modelId="{CEAADE98-1F6A-442D-AF06-71FFF193F14C}" type="presOf" srcId="{9AEBFC75-9FC6-43E7-B7A1-2E5630124AC9}" destId="{1E0CEE49-E9D9-4BF1-9ADD-F8776219948F}" srcOrd="0" destOrd="7" presId="urn:microsoft.com/office/officeart/2005/8/layout/hList1"/>
    <dgm:cxn modelId="{EE442599-03DE-4A86-8EF9-118AFB558885}" srcId="{F7DD06B2-5C69-47A2-934B-4AE058EB3927}" destId="{F5FD8CEF-8703-476A-9044-2ABC03985159}" srcOrd="12" destOrd="0" parTransId="{E2895076-5DF9-4BE6-9AD7-A410BA87A4ED}" sibTransId="{D92EFEA2-4960-49D0-A9C4-80DD1C53AE00}"/>
    <dgm:cxn modelId="{3D90099C-EB76-4753-B539-54D920D758EA}" type="presOf" srcId="{37E1BF8C-B52C-433B-8577-F67A4163CE94}" destId="{7C032F03-1F3C-4916-8528-A66AD3895B19}" srcOrd="0" destOrd="13" presId="urn:microsoft.com/office/officeart/2005/8/layout/hList1"/>
    <dgm:cxn modelId="{FB0EB49C-ED76-4F6D-8869-C00B1AA0AE48}" type="presOf" srcId="{3E3290EB-0D52-41CF-9D37-2ABC44A6A643}" destId="{F605270A-6B24-4FDF-A88E-23206EC30EC0}" srcOrd="0" destOrd="8" presId="urn:microsoft.com/office/officeart/2005/8/layout/hList1"/>
    <dgm:cxn modelId="{83D41AA2-C2D1-48BA-9258-543114819993}" type="presOf" srcId="{621C5F2D-2C63-42E1-B606-0696D8858801}" destId="{F605270A-6B24-4FDF-A88E-23206EC30EC0}" srcOrd="0" destOrd="10" presId="urn:microsoft.com/office/officeart/2005/8/layout/hList1"/>
    <dgm:cxn modelId="{628ED6A5-2602-4DD9-82C3-D8DD4C752414}" srcId="{01C2093E-9543-44E1-8339-AF1AB1C1A172}" destId="{3E3290EB-0D52-41CF-9D37-2ABC44A6A643}" srcOrd="8" destOrd="0" parTransId="{1B79DB6D-FECE-41B1-90AC-DA6A68217D91}" sibTransId="{46DFAE22-72CF-4260-86C3-E4FC63FA99CE}"/>
    <dgm:cxn modelId="{83D6ECA9-0FFC-4892-ACFD-9559B2B06096}" type="presOf" srcId="{7D6D1043-381B-4C77-8766-6EF64C6F4A1E}" destId="{1E0CEE49-E9D9-4BF1-9ADD-F8776219948F}" srcOrd="0" destOrd="1" presId="urn:microsoft.com/office/officeart/2005/8/layout/hList1"/>
    <dgm:cxn modelId="{493110AE-A2CE-49AC-9894-1A2F1F80CFAB}" type="presOf" srcId="{7BF2C542-A2D3-43CA-8D75-DE4BBB470BF2}" destId="{F605270A-6B24-4FDF-A88E-23206EC30EC0}" srcOrd="0" destOrd="2" presId="urn:microsoft.com/office/officeart/2005/8/layout/hList1"/>
    <dgm:cxn modelId="{FA3194B1-268F-4316-87DC-674803BB3B21}" srcId="{1B9806A3-E25B-4D56-A396-96A664137D93}" destId="{16A4DA5D-6955-4605-A629-93D708DCCF20}" srcOrd="12" destOrd="0" parTransId="{9CE5EA01-94A2-4772-BA90-1E16C4A73BC8}" sibTransId="{5A8716F7-F855-4B1F-B6C1-0D0C19022314}"/>
    <dgm:cxn modelId="{ACCC36B6-DF4E-4587-BE67-0BC3F4A8BE00}" srcId="{1B9806A3-E25B-4D56-A396-96A664137D93}" destId="{B07C1DD2-0066-48DA-9965-44B759C4C11F}" srcOrd="6" destOrd="0" parTransId="{61CE53E1-3FAE-48AD-9DC2-801A38C7AC3F}" sibTransId="{C5508D7A-508E-4161-B50A-4B94B12B2CBB}"/>
    <dgm:cxn modelId="{5C873FB8-486B-4522-B1C7-01516567599A}" type="presOf" srcId="{27943F73-9F04-4EB6-8607-4A3E3D9178CD}" destId="{1E0CEE49-E9D9-4BF1-9ADD-F8776219948F}" srcOrd="0" destOrd="8" presId="urn:microsoft.com/office/officeart/2005/8/layout/hList1"/>
    <dgm:cxn modelId="{1ED786BD-F827-44CC-B853-38A41F73E806}" type="presOf" srcId="{9D5E4A8E-A35A-47EF-9048-61AE656601F2}" destId="{F605270A-6B24-4FDF-A88E-23206EC30EC0}" srcOrd="0" destOrd="4" presId="urn:microsoft.com/office/officeart/2005/8/layout/hList1"/>
    <dgm:cxn modelId="{9E1171BE-E715-4D11-9775-EBDC961316CD}" srcId="{01C2093E-9543-44E1-8339-AF1AB1C1A172}" destId="{35F8BA19-5A90-4AFE-BDC2-D46BF962E244}" srcOrd="7" destOrd="0" parTransId="{0545A75A-DD52-49A8-A274-91AAFBB93641}" sibTransId="{999C16E2-079B-436B-8BDF-4CCEFA14B80D}"/>
    <dgm:cxn modelId="{7E0C03BF-2AC3-46DB-98D4-10D2E774A1A7}" srcId="{01C2093E-9543-44E1-8339-AF1AB1C1A172}" destId="{26C4A9D8-AA12-4888-A6B9-6FC59AD8C625}" srcOrd="9" destOrd="0" parTransId="{A4A58CD5-3EC6-40D3-A65A-11E2D2F055CC}" sibTransId="{05C8C936-137B-4434-93E8-89543D463C9B}"/>
    <dgm:cxn modelId="{6E4994CB-0A2A-490B-B36F-719E2E0700D2}" srcId="{1B9806A3-E25B-4D56-A396-96A664137D93}" destId="{6ECF7CF7-E3F6-472B-964F-F3908CC66144}" srcOrd="3" destOrd="0" parTransId="{43C7BDFD-E22E-442E-8DEE-DC3802B2907D}" sibTransId="{838D28E6-F3C6-4AFE-9641-9CF3BF34079E}"/>
    <dgm:cxn modelId="{4CF56CCE-78A9-4B13-8178-E3FE3E8B96AB}" type="presOf" srcId="{F7CBA15B-2103-47A9-88CF-D51FE3E86184}" destId="{7C032F03-1F3C-4916-8528-A66AD3895B19}" srcOrd="0" destOrd="0" presId="urn:microsoft.com/office/officeart/2005/8/layout/hList1"/>
    <dgm:cxn modelId="{619486CE-04CA-4221-8F80-71FD034969AC}" type="presOf" srcId="{4F8388C4-E2CE-4AAF-ACCF-A85ECB80153B}" destId="{1E0CEE49-E9D9-4BF1-9ADD-F8776219948F}" srcOrd="0" destOrd="5" presId="urn:microsoft.com/office/officeart/2005/8/layout/hList1"/>
    <dgm:cxn modelId="{8706B5CF-87BB-47AD-AC72-C7CE88401901}" type="presOf" srcId="{CCE6D3AF-190D-4482-A93B-14755BD412E9}" destId="{7C032F03-1F3C-4916-8528-A66AD3895B19}" srcOrd="0" destOrd="6" presId="urn:microsoft.com/office/officeart/2005/8/layout/hList1"/>
    <dgm:cxn modelId="{BACD2FD0-AB21-4B8D-ADCD-1BAB6DD9D5E9}" type="presOf" srcId="{F759585C-57DB-4A63-B079-8DBEBFEFCF25}" destId="{F605270A-6B24-4FDF-A88E-23206EC30EC0}" srcOrd="0" destOrd="0" presId="urn:microsoft.com/office/officeart/2005/8/layout/hList1"/>
    <dgm:cxn modelId="{24A0BAD3-5DCB-4413-922B-389CB31E3396}" srcId="{F7DD06B2-5C69-47A2-934B-4AE058EB3927}" destId="{964CF074-F11C-4059-B9CB-C4AB60602503}" srcOrd="2" destOrd="0" parTransId="{1146AA61-D58D-4AE2-B03F-A9E17E2B1476}" sibTransId="{BD58A5DA-71DC-4854-A3B2-C47CDEB600C1}"/>
    <dgm:cxn modelId="{82F85FD9-1912-4D96-AF82-D811366D1BB9}" srcId="{1B9806A3-E25B-4D56-A396-96A664137D93}" destId="{4711308C-7B60-40D9-9C6E-3462BCE98A1F}" srcOrd="11" destOrd="0" parTransId="{F686F839-B919-4553-832A-75AB2F5606ED}" sibTransId="{8D3EF34B-BCF4-491C-AE58-C8453DC81411}"/>
    <dgm:cxn modelId="{330F86D9-C93C-4FFC-8AD1-7C18F51828BE}" srcId="{2563EED0-4DD9-4066-8D44-A4BE45F04C05}" destId="{F7DD06B2-5C69-47A2-934B-4AE058EB3927}" srcOrd="2" destOrd="0" parTransId="{1A92E2AD-B3D5-4496-9E61-214D439BB790}" sibTransId="{21D6808C-B18A-454E-B3D3-C706911AFA10}"/>
    <dgm:cxn modelId="{83C6C1E3-1967-4EF1-94DA-7408D2E39F70}" type="presOf" srcId="{D625CF5C-F679-438B-B842-BF2EE23018D2}" destId="{1E0CEE49-E9D9-4BF1-9ADD-F8776219948F}" srcOrd="0" destOrd="10" presId="urn:microsoft.com/office/officeart/2005/8/layout/hList1"/>
    <dgm:cxn modelId="{032063E5-FEC2-4F69-9B20-109C279D960E}" type="presOf" srcId="{2563EED0-4DD9-4066-8D44-A4BE45F04C05}" destId="{BE6BC567-1764-459C-A388-FA906AA33FA7}" srcOrd="0" destOrd="0" presId="urn:microsoft.com/office/officeart/2005/8/layout/hList1"/>
    <dgm:cxn modelId="{3778EEE9-DFBF-492D-A963-D73945A7856C}" srcId="{F7DD06B2-5C69-47A2-934B-4AE058EB3927}" destId="{D085DDD2-1959-4B5D-9756-1B07BFDDD0FD}" srcOrd="11" destOrd="0" parTransId="{02E1A0D2-76DD-4278-8CC5-127A5AAF28B7}" sibTransId="{E1312A75-293B-4722-884F-BBFBFD6CB42A}"/>
    <dgm:cxn modelId="{81ACFDEB-3954-4759-AF97-726329CB250A}" srcId="{F7DD06B2-5C69-47A2-934B-4AE058EB3927}" destId="{5DD939EB-CF0A-4A69-AF73-1AA6CEA9CDEF}" srcOrd="4" destOrd="0" parTransId="{F82CF688-FCF5-4180-ACD5-8B50FDFFE6B5}" sibTransId="{E3AED048-5DF8-4E1C-9E0C-DBB813A2C922}"/>
    <dgm:cxn modelId="{E0BD96F0-F386-49C9-A535-BDFE01488104}" type="presOf" srcId="{0D1988C1-1AC7-4FDF-B53C-B5BEF3C2B031}" destId="{F605270A-6B24-4FDF-A88E-23206EC30EC0}" srcOrd="0" destOrd="1" presId="urn:microsoft.com/office/officeart/2005/8/layout/hList1"/>
    <dgm:cxn modelId="{482400F2-EB32-4E20-B7A4-43C434FCE699}" srcId="{2563EED0-4DD9-4066-8D44-A4BE45F04C05}" destId="{01C2093E-9543-44E1-8339-AF1AB1C1A172}" srcOrd="1" destOrd="0" parTransId="{45CC3C2E-3DD9-4F9C-BC08-3C783D10C01A}" sibTransId="{CFBB240C-AF3E-4186-BD06-E8B3D563E0C1}"/>
    <dgm:cxn modelId="{49ED62F5-BD48-4C6C-8EBF-CC1DAFC71AAF}" type="presOf" srcId="{D085DDD2-1959-4B5D-9756-1B07BFDDD0FD}" destId="{7C032F03-1F3C-4916-8528-A66AD3895B19}" srcOrd="0" destOrd="11" presId="urn:microsoft.com/office/officeart/2005/8/layout/hList1"/>
    <dgm:cxn modelId="{5D684CF5-27C6-47F9-8A46-1DC94C00B097}" srcId="{01C2093E-9543-44E1-8339-AF1AB1C1A172}" destId="{7BF2C542-A2D3-43CA-8D75-DE4BBB470BF2}" srcOrd="2" destOrd="0" parTransId="{B900FEAA-5580-4853-ACDE-257B08BBF2FE}" sibTransId="{B5644C16-0B56-4A5A-B74C-8C4C4E85DB8E}"/>
    <dgm:cxn modelId="{A74E3EF8-9F28-45A2-9603-A915B641D6AB}" type="presOf" srcId="{5DD939EB-CF0A-4A69-AF73-1AA6CEA9CDEF}" destId="{7C032F03-1F3C-4916-8528-A66AD3895B19}" srcOrd="0" destOrd="4" presId="urn:microsoft.com/office/officeart/2005/8/layout/hList1"/>
    <dgm:cxn modelId="{1BCE6DFB-972A-4643-9BF8-D5D073B0A7E1}" srcId="{1B9806A3-E25B-4D56-A396-96A664137D93}" destId="{27943F73-9F04-4EB6-8607-4A3E3D9178CD}" srcOrd="8" destOrd="0" parTransId="{C10885BF-CEBC-4EEC-8916-9ACFD3EED5FF}" sibTransId="{BA86CD82-2231-4C59-851F-CBF897891063}"/>
    <dgm:cxn modelId="{EED7B9FC-703A-4F67-A1AD-8FA1687DAF9C}" srcId="{01C2093E-9543-44E1-8339-AF1AB1C1A172}" destId="{04CE982D-0528-462B-95C1-BC663A3CBA96}" srcOrd="5" destOrd="0" parTransId="{66370CC1-9B3D-4AD5-952C-DA0C5E5DF530}" sibTransId="{702CAB60-21B7-412D-BFA1-B214019EF1AA}"/>
    <dgm:cxn modelId="{061D5CFD-03EC-4F5D-8FF1-715DBA709F99}" type="presOf" srcId="{083435E9-910D-40C7-AA72-24888BA2DA8E}" destId="{F605270A-6B24-4FDF-A88E-23206EC30EC0}" srcOrd="0" destOrd="3" presId="urn:microsoft.com/office/officeart/2005/8/layout/hList1"/>
    <dgm:cxn modelId="{0F4B07FE-E2EF-4A33-9A10-46E1ACF96DC0}" srcId="{01C2093E-9543-44E1-8339-AF1AB1C1A172}" destId="{9D5E4A8E-A35A-47EF-9048-61AE656601F2}" srcOrd="4" destOrd="0" parTransId="{417B8DD7-306C-43BE-A92B-34F8F7B22D8C}" sibTransId="{40AFB26B-D620-43F4-8971-2E9644FEDA1E}"/>
    <dgm:cxn modelId="{AC265BFE-91B1-4330-B3A3-371C3C456084}" type="presOf" srcId="{33300ACC-D04C-4A61-936F-A96F3EAD16AF}" destId="{F605270A-6B24-4FDF-A88E-23206EC30EC0}" srcOrd="0" destOrd="6" presId="urn:microsoft.com/office/officeart/2005/8/layout/hList1"/>
    <dgm:cxn modelId="{320793FE-AB8A-4D83-B8D1-E1F75DCD20B5}" type="presOf" srcId="{26C4A9D8-AA12-4888-A6B9-6FC59AD8C625}" destId="{F605270A-6B24-4FDF-A88E-23206EC30EC0}" srcOrd="0" destOrd="9" presId="urn:microsoft.com/office/officeart/2005/8/layout/hList1"/>
    <dgm:cxn modelId="{3BE6FDCA-B1C5-44AD-B400-40EE0EE3FCF4}" type="presParOf" srcId="{BE6BC567-1764-459C-A388-FA906AA33FA7}" destId="{A0019C18-DE53-491A-95FE-846BB2949664}" srcOrd="0" destOrd="0" presId="urn:microsoft.com/office/officeart/2005/8/layout/hList1"/>
    <dgm:cxn modelId="{4AF1F15A-61C2-4D83-9755-0ABF70022C6E}" type="presParOf" srcId="{A0019C18-DE53-491A-95FE-846BB2949664}" destId="{46B56F96-225B-44DD-AD45-D75BD308B956}" srcOrd="0" destOrd="0" presId="urn:microsoft.com/office/officeart/2005/8/layout/hList1"/>
    <dgm:cxn modelId="{DD07DBF6-F0F4-47E2-A7B1-0CD6C68D716C}" type="presParOf" srcId="{A0019C18-DE53-491A-95FE-846BB2949664}" destId="{1E0CEE49-E9D9-4BF1-9ADD-F8776219948F}" srcOrd="1" destOrd="0" presId="urn:microsoft.com/office/officeart/2005/8/layout/hList1"/>
    <dgm:cxn modelId="{FAA09DA2-57DB-494E-9A31-1F379CF3FF94}" type="presParOf" srcId="{BE6BC567-1764-459C-A388-FA906AA33FA7}" destId="{E452C40D-31F1-47EE-B04E-8A82BF60F17B}" srcOrd="1" destOrd="0" presId="urn:microsoft.com/office/officeart/2005/8/layout/hList1"/>
    <dgm:cxn modelId="{090EBDA8-BC23-4641-8148-58B48C7183C8}" type="presParOf" srcId="{BE6BC567-1764-459C-A388-FA906AA33FA7}" destId="{D5A972D5-CFF0-4D30-8DAA-1B86BD8E19B1}" srcOrd="2" destOrd="0" presId="urn:microsoft.com/office/officeart/2005/8/layout/hList1"/>
    <dgm:cxn modelId="{B3567150-2841-424E-A547-E759A7AEBC99}" type="presParOf" srcId="{D5A972D5-CFF0-4D30-8DAA-1B86BD8E19B1}" destId="{07CEAECB-D6C9-4EDD-B32E-6E2E00B70BD1}" srcOrd="0" destOrd="0" presId="urn:microsoft.com/office/officeart/2005/8/layout/hList1"/>
    <dgm:cxn modelId="{A696AA3F-DD75-4ADE-9E7C-88AE01C8DE60}" type="presParOf" srcId="{D5A972D5-CFF0-4D30-8DAA-1B86BD8E19B1}" destId="{F605270A-6B24-4FDF-A88E-23206EC30EC0}" srcOrd="1" destOrd="0" presId="urn:microsoft.com/office/officeart/2005/8/layout/hList1"/>
    <dgm:cxn modelId="{7171F2CE-A147-4644-8FD4-E5788B355C3A}" type="presParOf" srcId="{BE6BC567-1764-459C-A388-FA906AA33FA7}" destId="{79E4E631-8E87-490E-B02B-F905414AC57E}" srcOrd="3" destOrd="0" presId="urn:microsoft.com/office/officeart/2005/8/layout/hList1"/>
    <dgm:cxn modelId="{C5265811-4A10-4E12-ACC6-D80EE46BFE94}" type="presParOf" srcId="{BE6BC567-1764-459C-A388-FA906AA33FA7}" destId="{2BDADF7C-AF4D-499D-8083-F2DBAFD49BF0}" srcOrd="4" destOrd="0" presId="urn:microsoft.com/office/officeart/2005/8/layout/hList1"/>
    <dgm:cxn modelId="{0F3F63F4-F1AE-4DA5-87DE-08384CC18DEB}" type="presParOf" srcId="{2BDADF7C-AF4D-499D-8083-F2DBAFD49BF0}" destId="{2229271C-C403-4675-AA7D-52EC1EC097DE}" srcOrd="0" destOrd="0" presId="urn:microsoft.com/office/officeart/2005/8/layout/hList1"/>
    <dgm:cxn modelId="{039AA3CC-242B-476F-9EE8-3A6B70612877}" type="presParOf" srcId="{2BDADF7C-AF4D-499D-8083-F2DBAFD49BF0}" destId="{7C032F03-1F3C-4916-8528-A66AD3895B1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56F96-225B-44DD-AD45-D75BD308B956}">
      <dsp:nvSpPr>
        <dsp:cNvPr id="0" name=""/>
        <dsp:cNvSpPr/>
      </dsp:nvSpPr>
      <dsp:spPr>
        <a:xfrm>
          <a:off x="2500" y="23670"/>
          <a:ext cx="2437804" cy="604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Calibri" panose="020F0502020204030204" pitchFamily="34" charset="0"/>
              <a:cs typeface="Calibri" panose="020F0502020204030204" pitchFamily="34" charset="0"/>
            </a:rPr>
            <a:t>Smart Saving</a:t>
          </a:r>
        </a:p>
      </dsp:txBody>
      <dsp:txXfrm>
        <a:off x="2500" y="23670"/>
        <a:ext cx="2437804" cy="604800"/>
      </dsp:txXfrm>
    </dsp:sp>
    <dsp:sp modelId="{1E0CEE49-E9D9-4BF1-9ADD-F8776219948F}">
      <dsp:nvSpPr>
        <dsp:cNvPr id="0" name=""/>
        <dsp:cNvSpPr/>
      </dsp:nvSpPr>
      <dsp:spPr>
        <a:xfrm>
          <a:off x="2500" y="628470"/>
          <a:ext cx="2437804" cy="391986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Traditional Checking</a:t>
          </a:r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Digital Spend Accounts</a:t>
          </a:r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Visa Debit Cards w/rewards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 err="1">
              <a:latin typeface="Calibri" panose="020F0502020204030204" pitchFamily="34" charset="0"/>
              <a:cs typeface="Calibri" panose="020F0502020204030204" pitchFamily="34" charset="0"/>
            </a:rPr>
            <a:t>RoundUp</a:t>
          </a: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 Savings Account</a:t>
          </a:r>
        </a:p>
        <a:p>
          <a:pPr marL="57150" lvl="1" indent="-57150" algn="ctr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5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Savings &amp; Club Accounts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Health Savings Accounts</a:t>
          </a:r>
        </a:p>
        <a:p>
          <a:pPr marL="57150" lvl="1" indent="-57150" algn="ctr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5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Youth Accounts</a:t>
          </a:r>
        </a:p>
        <a:p>
          <a:pPr marL="57150" lvl="1" indent="-57150" algn="ctr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5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Money Markets and Share Certificates (CDs)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Retirement &amp; Investment Services</a:t>
          </a:r>
        </a:p>
      </dsp:txBody>
      <dsp:txXfrm>
        <a:off x="2500" y="628470"/>
        <a:ext cx="2437804" cy="3919860"/>
      </dsp:txXfrm>
    </dsp:sp>
    <dsp:sp modelId="{07CEAECB-D6C9-4EDD-B32E-6E2E00B70BD1}">
      <dsp:nvSpPr>
        <dsp:cNvPr id="0" name=""/>
        <dsp:cNvSpPr/>
      </dsp:nvSpPr>
      <dsp:spPr>
        <a:xfrm>
          <a:off x="2781597" y="23670"/>
          <a:ext cx="2437804" cy="604800"/>
        </a:xfrm>
        <a:prstGeom prst="rect">
          <a:avLst/>
        </a:prstGeom>
        <a:solidFill>
          <a:schemeClr val="accent3">
            <a:hueOff val="-4295362"/>
            <a:satOff val="-12188"/>
            <a:lumOff val="4510"/>
            <a:alphaOff val="0"/>
          </a:schemeClr>
        </a:solidFill>
        <a:ln w="25400" cap="flat" cmpd="sng" algn="ctr">
          <a:solidFill>
            <a:schemeClr val="accent3">
              <a:hueOff val="-4295362"/>
              <a:satOff val="-12188"/>
              <a:lumOff val="45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Calibri" panose="020F0502020204030204" pitchFamily="34" charset="0"/>
              <a:cs typeface="Calibri" panose="020F0502020204030204" pitchFamily="34" charset="0"/>
            </a:rPr>
            <a:t>Happy Borrowing</a:t>
          </a:r>
        </a:p>
      </dsp:txBody>
      <dsp:txXfrm>
        <a:off x="2781597" y="23670"/>
        <a:ext cx="2437804" cy="604800"/>
      </dsp:txXfrm>
    </dsp:sp>
    <dsp:sp modelId="{F605270A-6B24-4FDF-A88E-23206EC30EC0}">
      <dsp:nvSpPr>
        <dsp:cNvPr id="0" name=""/>
        <dsp:cNvSpPr/>
      </dsp:nvSpPr>
      <dsp:spPr>
        <a:xfrm>
          <a:off x="2781597" y="628470"/>
          <a:ext cx="2437804" cy="3919860"/>
        </a:xfrm>
        <a:prstGeom prst="rect">
          <a:avLst/>
        </a:prstGeom>
        <a:solidFill>
          <a:schemeClr val="accent3">
            <a:tint val="40000"/>
            <a:alpha val="90000"/>
            <a:hueOff val="-4354775"/>
            <a:satOff val="24"/>
            <a:lumOff val="50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4354775"/>
              <a:satOff val="24"/>
              <a:lumOff val="5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Mortgages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Home Equity Products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Home Buyers Dream Program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Visa Credit Cards w/ rewards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Auto Loans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Personal Loans	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Student Loans</a:t>
          </a:r>
        </a:p>
      </dsp:txBody>
      <dsp:txXfrm>
        <a:off x="2781597" y="628470"/>
        <a:ext cx="2437804" cy="3919860"/>
      </dsp:txXfrm>
    </dsp:sp>
    <dsp:sp modelId="{2229271C-C403-4675-AA7D-52EC1EC097DE}">
      <dsp:nvSpPr>
        <dsp:cNvPr id="0" name=""/>
        <dsp:cNvSpPr/>
      </dsp:nvSpPr>
      <dsp:spPr>
        <a:xfrm>
          <a:off x="5560695" y="23670"/>
          <a:ext cx="2437804" cy="604800"/>
        </a:xfrm>
        <a:prstGeom prst="rect">
          <a:avLst/>
        </a:prstGeom>
        <a:solidFill>
          <a:schemeClr val="accent3">
            <a:hueOff val="-8590724"/>
            <a:satOff val="-24376"/>
            <a:lumOff val="9020"/>
            <a:alphaOff val="0"/>
          </a:schemeClr>
        </a:solidFill>
        <a:ln w="25400" cap="flat" cmpd="sng" algn="ctr">
          <a:solidFill>
            <a:schemeClr val="accent3">
              <a:hueOff val="-8590724"/>
              <a:satOff val="-24376"/>
              <a:lumOff val="9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Calibri" panose="020F0502020204030204" pitchFamily="34" charset="0"/>
              <a:cs typeface="Calibri" panose="020F0502020204030204" pitchFamily="34" charset="0"/>
            </a:rPr>
            <a:t>Convenient Services</a:t>
          </a:r>
        </a:p>
      </dsp:txBody>
      <dsp:txXfrm>
        <a:off x="5560695" y="23670"/>
        <a:ext cx="2437804" cy="604800"/>
      </dsp:txXfrm>
    </dsp:sp>
    <dsp:sp modelId="{7C032F03-1F3C-4916-8528-A66AD3895B19}">
      <dsp:nvSpPr>
        <dsp:cNvPr id="0" name=""/>
        <dsp:cNvSpPr/>
      </dsp:nvSpPr>
      <dsp:spPr>
        <a:xfrm>
          <a:off x="5560695" y="628470"/>
          <a:ext cx="2437804" cy="3919860"/>
        </a:xfrm>
        <a:prstGeom prst="rect">
          <a:avLst/>
        </a:prstGeom>
        <a:solidFill>
          <a:schemeClr val="accent3">
            <a:tint val="40000"/>
            <a:alpha val="90000"/>
            <a:hueOff val="-8709551"/>
            <a:satOff val="48"/>
            <a:lumOff val="100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8709551"/>
              <a:satOff val="48"/>
              <a:lumOff val="1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Virtual Branch Banking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Mobile &amp; Online Banking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Online Bill Payment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Digital Wallets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Quik Tran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Direct Deposit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Payroll Deduction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Financial Education &amp; Credit Counseling</a:t>
          </a:r>
        </a:p>
      </dsp:txBody>
      <dsp:txXfrm>
        <a:off x="5560695" y="628470"/>
        <a:ext cx="2437804" cy="3919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A5286-CFE4-A840-9D65-F0973F57FD7D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15886-DA53-6548-B909-8DC3C21F1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3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1E8B2-CD76-F145-8CCE-4F2F597C3D55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E7F8C-C1FD-B241-BB1A-902EE03A3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1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7F8C-C1FD-B241-BB1A-902EE03A3D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282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7F8C-C1FD-B241-BB1A-902EE03A3DB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9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B40A-339D-4A09-A83C-4A66916AE566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50D1-557C-48B4-98E1-1B790182A8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B40A-339D-4A09-A83C-4A66916AE566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50D1-557C-48B4-98E1-1B790182A8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B40A-339D-4A09-A83C-4A66916AE566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50D1-557C-48B4-98E1-1B790182A8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B40A-339D-4A09-A83C-4A66916AE566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50D1-557C-48B4-98E1-1B790182A8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B40A-339D-4A09-A83C-4A66916AE566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50D1-557C-48B4-98E1-1B790182A8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B40A-339D-4A09-A83C-4A66916AE566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50D1-557C-48B4-98E1-1B790182A8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B40A-339D-4A09-A83C-4A66916AE566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50D1-557C-48B4-98E1-1B790182A8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B40A-339D-4A09-A83C-4A66916AE566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50D1-557C-48B4-98E1-1B790182A8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B40A-339D-4A09-A83C-4A66916AE566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50D1-557C-48B4-98E1-1B790182A8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B40A-339D-4A09-A83C-4A66916AE566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E650D1-557C-48B4-98E1-1B790182A8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B40A-339D-4A09-A83C-4A66916AE566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50D1-557C-48B4-98E1-1B790182A8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943267"/>
            <a:ext cx="3574257" cy="91473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943600"/>
            <a:ext cx="9146380" cy="91440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712B40A-339D-4A09-A83C-4A66916AE566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0E650D1-557C-48B4-98E1-1B790182A8B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dfreephotos.com/vector-images/house-vector-art.png.php" TargetMode="External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ongwell@summitfcu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53039" y="1294001"/>
            <a:ext cx="5648623" cy="1630584"/>
          </a:xfrm>
        </p:spPr>
        <p:txBody>
          <a:bodyPr/>
          <a:lstStyle/>
          <a:p>
            <a:br>
              <a:rPr lang="en-US" sz="2400" dirty="0"/>
            </a:br>
            <a:r>
              <a:rPr lang="en-US" sz="2400" dirty="0"/>
              <a:t>Onondaga County employees </a:t>
            </a:r>
            <a:br>
              <a:rPr lang="en-US" sz="2400" dirty="0"/>
            </a:br>
            <a:r>
              <a:rPr lang="en-US" sz="2400" dirty="0"/>
              <a:t>open enrollment</a:t>
            </a:r>
            <a:br>
              <a:rPr lang="en-US" sz="2400" dirty="0"/>
            </a:br>
            <a:r>
              <a:rPr lang="en-US" sz="2400" dirty="0"/>
              <a:t>The summit federal credit union </a:t>
            </a:r>
            <a:br>
              <a:rPr lang="en-US" sz="2400" dirty="0"/>
            </a:br>
            <a:r>
              <a:rPr lang="en-US" sz="2400" dirty="0"/>
              <a:t>Your credit union benefit</a:t>
            </a:r>
            <a:endParaRPr lang="en-US" sz="2400" dirty="0">
              <a:solidFill>
                <a:srgbClr val="545558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75603" y="2300994"/>
            <a:ext cx="7240124" cy="329259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Presented by The Summit Federal Credit Union</a:t>
            </a:r>
          </a:p>
        </p:txBody>
      </p:sp>
      <p:pic>
        <p:nvPicPr>
          <p:cNvPr id="1026" name="Picture 2" descr="S:\Marketing Dept Shared Files\Images\Logos\SUMMIT VECTOR LOGOS\Vector\Summit_Logo_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71120"/>
            <a:ext cx="2122488" cy="63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65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6797040" cy="753268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25408F"/>
                </a:solidFill>
                <a:latin typeface="Calibri" panose="020F0502020204030204" pitchFamily="34" charset="0"/>
              </a:rPr>
              <a:t>Who we are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90585" y="1118392"/>
            <a:ext cx="5501670" cy="467280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The Summit Federal Credit Union is a member-owned, not-for-profit financial institution serving the Finger Lakes region and Western and Central NY for over 80 years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Our financial solutions include a full range of banking products and services to help you save and borrow at competitive rates and terms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We’re an important part of your company’s employee benefit package and you and your entire family are eligible to join!</a:t>
            </a:r>
          </a:p>
        </p:txBody>
      </p:sp>
      <p:pic>
        <p:nvPicPr>
          <p:cNvPr id="14" name="Picture 2" descr="S:\Marketing Dept Shared Files\Images\Logos\SUMMIT VECTOR LOGOS\Vector\Summit_Logo_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71120"/>
            <a:ext cx="2122488" cy="63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7781877" y="296068"/>
            <a:ext cx="909638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3" name="Picture 5" descr="S:\Marketing Dept Shared Files\Member Survey\images\green people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47333" y1="33000" x2="47333" y2="33000"/>
                        <a14:foregroundMark x1="16333" y1="31000" x2="16333" y2="31000"/>
                        <a14:foregroundMark x1="9667" y1="60667" x2="9667" y2="60667"/>
                        <a14:foregroundMark x1="79000" y1="41333" x2="79000" y2="41333"/>
                        <a14:foregroundMark x1="69000" y1="56333" x2="69000" y2="56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552" y="365124"/>
            <a:ext cx="776288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bmay\AppData\Local\Microsoft\Windows\Temporary Internet Files\Content.IE5\YBUIHVAR\prestiti-personali-roma-soldi-prestito-rapido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3357">
            <a:off x="6223270" y="2190872"/>
            <a:ext cx="2522555" cy="168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12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08844" y="360160"/>
            <a:ext cx="7010400" cy="54864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25408F"/>
                </a:solidFill>
                <a:latin typeface="Calibri" panose="020F0502020204030204" pitchFamily="34" charset="0"/>
              </a:rPr>
              <a:t>   </a:t>
            </a:r>
            <a:r>
              <a:rPr lang="en-US" sz="3400" dirty="0">
                <a:solidFill>
                  <a:srgbClr val="25408F"/>
                </a:solidFill>
                <a:latin typeface="Calibri" panose="020F0502020204030204" pitchFamily="34" charset="0"/>
              </a:rPr>
              <a:t>full-service banking Solutions</a:t>
            </a:r>
          </a:p>
        </p:txBody>
      </p:sp>
      <p:pic>
        <p:nvPicPr>
          <p:cNvPr id="16" name="Picture 2" descr="S:\Marketing Dept Shared Files\Images\Logos\SUMMIT VECTOR LOGOS\Vector\Summit_Logo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71120"/>
            <a:ext cx="2122488" cy="63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31233D4-2747-48BB-B701-AE5C75D5641C}"/>
              </a:ext>
            </a:extLst>
          </p:cNvPr>
          <p:cNvGraphicFramePr/>
          <p:nvPr/>
        </p:nvGraphicFramePr>
        <p:xfrm>
          <a:off x="571500" y="1066800"/>
          <a:ext cx="8001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350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89EA0-361F-4737-9B4A-6058A30E3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946" y="306705"/>
            <a:ext cx="7520940" cy="548640"/>
          </a:xfrm>
        </p:spPr>
        <p:txBody>
          <a:bodyPr/>
          <a:lstStyle/>
          <a:p>
            <a:pPr algn="ctr"/>
            <a:r>
              <a:rPr lang="en-US" sz="3400" dirty="0">
                <a:solidFill>
                  <a:srgbClr val="25408F"/>
                </a:solidFill>
                <a:latin typeface="Calibri" panose="020F0502020204030204" pitchFamily="34" charset="0"/>
              </a:rPr>
              <a:t>Savings</a:t>
            </a:r>
            <a:r>
              <a:rPr kumimoji="0" lang="en-US" sz="3400" i="0" u="none" strike="noStrike" kern="1200" cap="all" spc="0" normalizeH="0" baseline="0" noProof="0" dirty="0">
                <a:ln>
                  <a:noFill/>
                </a:ln>
                <a:solidFill>
                  <a:srgbClr val="25408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solutions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E80D3-3B37-4DD1-89B3-50DAAF5BB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40132"/>
            <a:ext cx="8382000" cy="1017268"/>
          </a:xfrm>
        </p:spPr>
        <p:txBody>
          <a:bodyPr>
            <a:noAutofit/>
          </a:bodyPr>
          <a:lstStyle/>
          <a:p>
            <a:pPr marL="0" indent="0" algn="ctr"/>
            <a:r>
              <a:rPr lang="en-US" sz="2600" b="0" i="0" dirty="0">
                <a:solidFill>
                  <a:srgbClr val="2125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Our New </a:t>
            </a:r>
            <a:r>
              <a:rPr lang="en-US" sz="2600" b="0" i="0" dirty="0" err="1">
                <a:solidFill>
                  <a:srgbClr val="2125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RoundUp</a:t>
            </a:r>
            <a:r>
              <a:rPr lang="en-US" sz="2600" b="0" i="0" dirty="0">
                <a:solidFill>
                  <a:srgbClr val="2125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Savings Account was specifically designed to help you reach your savings goals. How does it work?</a:t>
            </a:r>
          </a:p>
          <a:p>
            <a:pPr marL="0" indent="0" algn="ctr"/>
            <a:r>
              <a:rPr lang="en-US" sz="2600" b="0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 new member or an existing member, enrollment is easy.</a:t>
            </a:r>
          </a:p>
          <a:p>
            <a:pPr marL="0" indent="0" algn="ctr"/>
            <a:endParaRPr lang="en-US" sz="2600" b="0" i="0" dirty="0">
              <a:solidFill>
                <a:srgbClr val="21252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A close-up of a credit card&#10;&#10;Description automatically generated">
            <a:extLst>
              <a:ext uri="{FF2B5EF4-FFF2-40B4-BE49-F238E27FC236}">
                <a16:creationId xmlns:a16="http://schemas.microsoft.com/office/drawing/2014/main" id="{8DE13629-AB99-4402-B172-B9194D1069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2743200"/>
            <a:ext cx="3159299" cy="2708938"/>
          </a:xfrm>
          <a:prstGeom prst="rect">
            <a:avLst/>
          </a:prstGeom>
        </p:spPr>
      </p:pic>
      <p:pic>
        <p:nvPicPr>
          <p:cNvPr id="9" name="Picture 8" descr="A screen shot of a phone&#10;&#10;Description automatically generated">
            <a:extLst>
              <a:ext uri="{FF2B5EF4-FFF2-40B4-BE49-F238E27FC236}">
                <a16:creationId xmlns:a16="http://schemas.microsoft.com/office/drawing/2014/main" id="{A1148EA9-85AF-43A0-B648-D87898A0CE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83" y="2683796"/>
            <a:ext cx="3203317" cy="2746681"/>
          </a:xfrm>
          <a:prstGeom prst="rect">
            <a:avLst/>
          </a:prstGeom>
        </p:spPr>
      </p:pic>
      <p:pic>
        <p:nvPicPr>
          <p:cNvPr id="11" name="Picture 10" descr="A piggy bank with a dollar sign&#10;&#10;Description automatically generated">
            <a:extLst>
              <a:ext uri="{FF2B5EF4-FFF2-40B4-BE49-F238E27FC236}">
                <a16:creationId xmlns:a16="http://schemas.microsoft.com/office/drawing/2014/main" id="{5F871500-D243-4945-AA1A-C5FEFB5D9B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732" y="2743200"/>
            <a:ext cx="3179668" cy="272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11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6797040" cy="54864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accent6"/>
                </a:solidFill>
                <a:latin typeface="Calibri" panose="020F0502020204030204" pitchFamily="34" charset="0"/>
              </a:rPr>
              <a:t>Student loan options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647700" y="1022460"/>
            <a:ext cx="7848600" cy="3264160"/>
          </a:xfrm>
        </p:spPr>
        <p:txBody>
          <a:bodyPr>
            <a:normAutofit lnSpcReduction="10000"/>
          </a:bodyPr>
          <a:lstStyle/>
          <a:p>
            <a:pPr marL="0" indent="0" algn="ctr"/>
            <a:r>
              <a:rPr lang="en-US" sz="2800" b="0" i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Invest in your future with a student loan from       The Summit. </a:t>
            </a:r>
          </a:p>
          <a:p>
            <a:pPr marL="0" indent="0" algn="ctr"/>
            <a:r>
              <a:rPr lang="en-US" sz="2800" b="0" i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We are proud to offer great low rates on undergraduate and graduate student loans, and student loan refinancing.</a:t>
            </a:r>
          </a:p>
          <a:p>
            <a:pPr marL="0" indent="0" algn="ctr"/>
            <a:r>
              <a:rPr lang="en-US" sz="2800" b="0" dirty="0">
                <a:solidFill>
                  <a:srgbClr val="212529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Visit </a:t>
            </a:r>
            <a:r>
              <a:rPr lang="en-US" sz="2800" i="0" dirty="0">
                <a:solidFill>
                  <a:srgbClr val="25408F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www.summitfcu.org/loans/student-loans/ </a:t>
            </a:r>
          </a:p>
          <a:p>
            <a:pPr marL="0" indent="0" algn="ctr"/>
            <a:r>
              <a:rPr lang="en-US" sz="2800" b="0" i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to learn more.</a:t>
            </a:r>
            <a:endParaRPr lang="en-US" sz="28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pic>
        <p:nvPicPr>
          <p:cNvPr id="16" name="Picture 2" descr="S:\Marketing Dept Shared Files\Images\Logos\SUMMIT VECTOR LOGOS\Vector\Summit_Logo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71120"/>
            <a:ext cx="2122488" cy="63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white cloud with blue and green text&#10;&#10;Description automatically generated">
            <a:extLst>
              <a:ext uri="{FF2B5EF4-FFF2-40B4-BE49-F238E27FC236}">
                <a16:creationId xmlns:a16="http://schemas.microsoft.com/office/drawing/2014/main" id="{5A83339A-AF98-4FC8-8C86-C9965A0991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908505"/>
            <a:ext cx="7048500" cy="195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748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6797040" cy="54864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accent6"/>
                </a:solidFill>
                <a:latin typeface="Calibri" panose="020F0502020204030204" pitchFamily="34" charset="0"/>
              </a:rPr>
              <a:t>1</a:t>
            </a:r>
            <a:r>
              <a:rPr lang="en-US" sz="3600" baseline="30000" dirty="0">
                <a:solidFill>
                  <a:schemeClr val="accent6"/>
                </a:solidFill>
                <a:latin typeface="Calibri" panose="020F0502020204030204" pitchFamily="34" charset="0"/>
              </a:rPr>
              <a:t>st</a:t>
            </a:r>
            <a:r>
              <a:rPr lang="en-US" sz="3600" dirty="0">
                <a:solidFill>
                  <a:schemeClr val="accent6"/>
                </a:solidFill>
                <a:latin typeface="Calibri" panose="020F0502020204030204" pitchFamily="34" charset="0"/>
              </a:rPr>
              <a:t> time homebuyer solutions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685800" y="1141412"/>
            <a:ext cx="5562600" cy="449738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b="0" dirty="0">
                <a:latin typeface="Calibri" panose="020F0502020204030204" pitchFamily="34" charset="0"/>
              </a:rPr>
              <a:t>The Summit participates in the seasonal* Homebuyer Dream Program through the FHLBNY</a:t>
            </a:r>
            <a:endParaRPr lang="en-US" sz="2600" dirty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b="0" dirty="0">
                <a:latin typeface="Calibri" panose="020F0502020204030204" pitchFamily="34" charset="0"/>
              </a:rPr>
              <a:t>This is a seasonal grant program, giving the applicant up to $10,000.00** towards down payment and closing costs for their first home purchase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b="0" dirty="0">
                <a:latin typeface="Calibri" panose="020F0502020204030204" pitchFamily="34" charset="0"/>
              </a:rPr>
              <a:t>The Summit waives the PMI (Private Mortgage Insurance) for our members when financing through this program</a:t>
            </a:r>
          </a:p>
          <a:p>
            <a:pPr marL="0" indent="0"/>
            <a:endParaRPr lang="en-US" sz="1900" b="0" i="1" dirty="0">
              <a:latin typeface="Calibri" panose="020F0502020204030204" pitchFamily="34" charset="0"/>
            </a:endParaRPr>
          </a:p>
          <a:p>
            <a:pPr marL="0" indent="0"/>
            <a:r>
              <a:rPr lang="en-US" sz="1900" b="0" i="1" dirty="0">
                <a:latin typeface="Calibri" panose="020F0502020204030204" pitchFamily="34" charset="0"/>
              </a:rPr>
              <a:t>*Program available annually in the spring/summer</a:t>
            </a:r>
          </a:p>
          <a:p>
            <a:pPr marL="0" indent="0"/>
            <a:r>
              <a:rPr lang="en-US" sz="1900" b="0" i="1" dirty="0">
                <a:latin typeface="Calibri" panose="020F0502020204030204" pitchFamily="34" charset="0"/>
              </a:rPr>
              <a:t>**Grant amount subject to change**</a:t>
            </a:r>
          </a:p>
          <a:p>
            <a:endParaRPr lang="en-US" sz="2800" dirty="0"/>
          </a:p>
        </p:txBody>
      </p:sp>
      <p:pic>
        <p:nvPicPr>
          <p:cNvPr id="16" name="Picture 2" descr="S:\Marketing Dept Shared Files\Images\Logos\SUMMIT VECTOR LOGOS\Vector\Summit_Logo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71120"/>
            <a:ext cx="2122488" cy="63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23"/>
          <p:cNvSpPr/>
          <p:nvPr/>
        </p:nvSpPr>
        <p:spPr>
          <a:xfrm>
            <a:off x="7781877" y="296068"/>
            <a:ext cx="909638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Picture 5" descr="S:\Marketing Dept Shared Files\Member Survey\images\green people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7333" y1="33000" x2="47333" y2="33000"/>
                        <a14:foregroundMark x1="16333" y1="31000" x2="16333" y2="31000"/>
                        <a14:foregroundMark x1="9667" y1="60667" x2="9667" y2="60667"/>
                        <a14:foregroundMark x1="79000" y1="41333" x2="79000" y2="41333"/>
                        <a14:foregroundMark x1="69000" y1="56333" x2="69000" y2="56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552" y="365124"/>
            <a:ext cx="776288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93927434-6985-4C76-86E5-DA69FBBD364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464281" y="2057400"/>
            <a:ext cx="2311437" cy="231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15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C1C58-6758-4EE8-A1F0-B10989E79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newest branch is open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A9DCC-51E8-456C-8BF6-C0035C1A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430" y="1056207"/>
            <a:ext cx="8382000" cy="481119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</a:pPr>
            <a:r>
              <a:rPr lang="en-US" sz="2600" b="0" i="0" dirty="0">
                <a:solidFill>
                  <a:srgbClr val="34343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Summit’s Virtual Branch brings the personal </a:t>
            </a:r>
          </a:p>
          <a:p>
            <a:pPr marL="0" indent="0" algn="ctr">
              <a:spcBef>
                <a:spcPts val="0"/>
              </a:spcBef>
            </a:pPr>
            <a:r>
              <a:rPr lang="en-US" sz="2600" b="0" i="0" dirty="0">
                <a:solidFill>
                  <a:srgbClr val="34343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face-to-face service you love right to you, wherever you are!</a:t>
            </a:r>
          </a:p>
          <a:p>
            <a:pPr marL="0" indent="0" algn="ctr">
              <a:spcBef>
                <a:spcPts val="0"/>
              </a:spcBef>
            </a:pPr>
            <a:endParaRPr lang="en-US" sz="1500" b="0" i="0" dirty="0">
              <a:solidFill>
                <a:srgbClr val="34343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</a:pPr>
            <a:r>
              <a:rPr lang="en-US" sz="2600" b="0" i="0" dirty="0">
                <a:solidFill>
                  <a:srgbClr val="34343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See and talk </a:t>
            </a:r>
            <a:r>
              <a:rPr lang="en-US" sz="2600" b="0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a </a:t>
            </a:r>
            <a:r>
              <a:rPr lang="en-US" sz="2600" b="0" i="0" dirty="0">
                <a:solidFill>
                  <a:srgbClr val="34343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Summit Relationship Specialist over Zoom. </a:t>
            </a:r>
            <a:r>
              <a:rPr lang="en-US" sz="2600" b="0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600" b="0" i="0" dirty="0">
                <a:solidFill>
                  <a:srgbClr val="34343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ou can do almost everything you’d do at a physical branch </a:t>
            </a:r>
            <a:r>
              <a:rPr lang="en-US" sz="2600" b="0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 </a:t>
            </a:r>
            <a:r>
              <a:rPr lang="en-US" sz="2600" b="0" i="0" dirty="0">
                <a:solidFill>
                  <a:srgbClr val="34343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right from your mobile or electronic device. </a:t>
            </a:r>
          </a:p>
          <a:p>
            <a:pPr marL="0" indent="0" algn="ctr">
              <a:spcBef>
                <a:spcPts val="0"/>
              </a:spcBef>
            </a:pPr>
            <a:endParaRPr lang="en-US" sz="1500" b="0" dirty="0">
              <a:solidFill>
                <a:srgbClr val="34343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</a:pPr>
            <a:r>
              <a:rPr lang="en-US" sz="2600" b="0" i="0" dirty="0">
                <a:solidFill>
                  <a:srgbClr val="34343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It’s easy, convenient and safe.</a:t>
            </a:r>
            <a:endParaRPr lang="en-US" sz="2600" b="0" dirty="0">
              <a:solidFill>
                <a:srgbClr val="34343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</a:pPr>
            <a:r>
              <a:rPr lang="en-US" sz="2600" dirty="0">
                <a:solidFill>
                  <a:srgbClr val="25408F"/>
                </a:solidFill>
                <a:latin typeface="Calibri" panose="020F0502020204030204" pitchFamily="34" charset="0"/>
              </a:rPr>
              <a:t>www.summitfcu.org/virtualbranch</a:t>
            </a:r>
          </a:p>
          <a:p>
            <a:pPr marL="0" indent="0" algn="ctr">
              <a:spcBef>
                <a:spcPts val="0"/>
              </a:spcBef>
            </a:pPr>
            <a:br>
              <a:rPr lang="en-US" sz="1500" dirty="0">
                <a:solidFill>
                  <a:srgbClr val="25408F"/>
                </a:solidFill>
                <a:latin typeface="Calibri" panose="020F0502020204030204" pitchFamily="34" charset="0"/>
              </a:rPr>
            </a:br>
            <a:r>
              <a:rPr lang="en-US" sz="2600" b="0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Zoom appointments are available </a:t>
            </a:r>
          </a:p>
          <a:p>
            <a:pPr marL="0" indent="0" algn="ctr">
              <a:spcBef>
                <a:spcPts val="0"/>
              </a:spcBef>
            </a:pPr>
            <a:r>
              <a:rPr lang="en-US" sz="2600" b="0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9am – 6pm Monday thru Friday </a:t>
            </a:r>
          </a:p>
          <a:p>
            <a:pPr marL="0" indent="0" algn="ctr">
              <a:spcBef>
                <a:spcPts val="0"/>
              </a:spcBef>
            </a:pPr>
            <a:r>
              <a:rPr lang="en-US" sz="2400" b="0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Saturday hours coming soon!</a:t>
            </a:r>
          </a:p>
          <a:p>
            <a:pPr marL="0" indent="0" algn="ctr">
              <a:spcBef>
                <a:spcPts val="0"/>
              </a:spcBef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64B04FE6-77D8-42A5-8C07-FE4962AC60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48600" y="256107"/>
            <a:ext cx="8001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69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143000"/>
            <a:ext cx="8610600" cy="3048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25408F"/>
                </a:solidFill>
                <a:latin typeface="Calibri" panose="020F0502020204030204" pitchFamily="34" charset="0"/>
              </a:rPr>
              <a:t>Have questions or </a:t>
            </a:r>
            <a:br>
              <a:rPr lang="en-US" sz="3200" dirty="0">
                <a:solidFill>
                  <a:srgbClr val="25408F"/>
                </a:solidFill>
                <a:latin typeface="Calibri" panose="020F0502020204030204" pitchFamily="34" charset="0"/>
              </a:rPr>
            </a:br>
            <a:r>
              <a:rPr lang="en-US" sz="3200" dirty="0">
                <a:solidFill>
                  <a:srgbClr val="25408F"/>
                </a:solidFill>
                <a:latin typeface="Calibri" panose="020F0502020204030204" pitchFamily="34" charset="0"/>
              </a:rPr>
              <a:t>Ready to open an account?</a:t>
            </a:r>
            <a:br>
              <a:rPr lang="en-US" sz="3200" dirty="0">
                <a:solidFill>
                  <a:srgbClr val="25408F"/>
                </a:solidFill>
                <a:latin typeface="Calibri" panose="020F0502020204030204" pitchFamily="34" charset="0"/>
              </a:rPr>
            </a:br>
            <a:br>
              <a:rPr lang="en-US" sz="3200" dirty="0">
                <a:solidFill>
                  <a:srgbClr val="25408F"/>
                </a:solidFill>
                <a:latin typeface="Calibri" panose="020F0502020204030204" pitchFamily="34" charset="0"/>
              </a:rPr>
            </a:br>
            <a:endParaRPr lang="en-US" sz="2400" cap="non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62989-8CE2-494B-9F40-8BFD51260B36}"/>
              </a:ext>
            </a:extLst>
          </p:cNvPr>
          <p:cNvSpPr txBox="1"/>
          <p:nvPr/>
        </p:nvSpPr>
        <p:spPr>
          <a:xfrm>
            <a:off x="266700" y="4267200"/>
            <a:ext cx="87249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Contact your Summit Business Relations Account Executive today!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Kate Thompson | </a:t>
            </a:r>
            <a:r>
              <a:rPr lang="en-US" u="sng" dirty="0">
                <a:latin typeface="Calibri" panose="020F0502020204030204" pitchFamily="34" charset="0"/>
              </a:rPr>
              <a:t>kcthompson</a:t>
            </a:r>
            <a:r>
              <a:rPr lang="en-US" cap="none" dirty="0"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@summitfcu.org</a:t>
            </a:r>
            <a:r>
              <a:rPr lang="en-US" dirty="0">
                <a:latin typeface="Calibri" panose="020F0502020204030204" pitchFamily="34" charset="0"/>
              </a:rPr>
              <a:t> |Serving Syracuse, Cortland &amp; Seneca Falls</a:t>
            </a:r>
            <a:br>
              <a:rPr lang="en-US" cap="none" dirty="0">
                <a:latin typeface="Calibri" panose="020F0502020204030204" pitchFamily="34" charset="0"/>
              </a:rPr>
            </a:br>
            <a:r>
              <a:rPr lang="en-US" cap="none" dirty="0">
                <a:latin typeface="Calibri" panose="020F0502020204030204" pitchFamily="34" charset="0"/>
              </a:rPr>
              <a:t>or</a:t>
            </a:r>
          </a:p>
          <a:p>
            <a:pPr algn="ctr"/>
            <a:r>
              <a:rPr lang="en-US" dirty="0">
                <a:latin typeface="Calibri" panose="020F0502020204030204" pitchFamily="34" charset="0"/>
              </a:rPr>
              <a:t>Tina Longwell | </a:t>
            </a:r>
            <a:r>
              <a:rPr lang="en-US" cap="none" dirty="0"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longwell@summitfcu.org</a:t>
            </a:r>
            <a:r>
              <a:rPr lang="en-US" cap="none" dirty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| </a:t>
            </a:r>
            <a:r>
              <a:rPr lang="en-US" cap="none" dirty="0">
                <a:latin typeface="Calibri" panose="020F0502020204030204" pitchFamily="34" charset="0"/>
              </a:rPr>
              <a:t>Serving Rochester &amp; Buffalo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D81E332-8368-47F5-A9E8-B22790704150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676400"/>
          <a:ext cx="8001000" cy="21928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414468814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414079846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43656893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Visit a </a:t>
                      </a:r>
                    </a:p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Summit 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Schedule your Zoom appointment</a:t>
                      </a:r>
                    </a:p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Learn more about </a:t>
                      </a:r>
                    </a:p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our solutions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018315"/>
                  </a:ext>
                </a:extLst>
              </a:tr>
              <a:tr h="127844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Find a branch near you at summitfcu.org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summitfcu.org/virtual branch</a:t>
                      </a:r>
                    </a:p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Visit summitfcu.org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385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196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646569"/>
      </a:accent1>
      <a:accent2>
        <a:srgbClr val="9DC23B"/>
      </a:accent2>
      <a:accent3>
        <a:srgbClr val="25408F"/>
      </a:accent3>
      <a:accent4>
        <a:srgbClr val="7C984A"/>
      </a:accent4>
      <a:accent5>
        <a:srgbClr val="C2AD8D"/>
      </a:accent5>
      <a:accent6>
        <a:srgbClr val="25408F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15169</TotalTime>
  <Words>522</Words>
  <Application>Microsoft Office PowerPoint</Application>
  <PresentationFormat>On-screen Show (4:3)</PresentationFormat>
  <Paragraphs>76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Wingdings</vt:lpstr>
      <vt:lpstr>Angles</vt:lpstr>
      <vt:lpstr> Onondaga County employees  open enrollment The summit federal credit union  Your credit union benefit</vt:lpstr>
      <vt:lpstr>Who we are</vt:lpstr>
      <vt:lpstr>   full-service banking Solutions</vt:lpstr>
      <vt:lpstr>Savings solutions</vt:lpstr>
      <vt:lpstr>Student loan options</vt:lpstr>
      <vt:lpstr>1st time homebuyer solutions</vt:lpstr>
      <vt:lpstr>Our newest branch is open</vt:lpstr>
      <vt:lpstr>Have questions or  Ready to open an account?  </vt:lpstr>
    </vt:vector>
  </TitlesOfParts>
  <Company>The Summit Federal Credit Union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NCUA 5300 Report</dc:title>
  <dc:creator>Lamy, Karen</dc:creator>
  <cp:lastModifiedBy>Longwell, Tina</cp:lastModifiedBy>
  <cp:revision>1681</cp:revision>
  <cp:lastPrinted>2017-11-14T22:21:14Z</cp:lastPrinted>
  <dcterms:created xsi:type="dcterms:W3CDTF">2017-03-13T12:46:47Z</dcterms:created>
  <dcterms:modified xsi:type="dcterms:W3CDTF">2023-09-26T15:54:22Z</dcterms:modified>
</cp:coreProperties>
</file>